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61" r:id="rId3"/>
    <p:sldId id="257" r:id="rId4"/>
    <p:sldId id="258" r:id="rId5"/>
    <p:sldId id="259" r:id="rId6"/>
    <p:sldId id="262" r:id="rId7"/>
    <p:sldId id="263" r:id="rId8"/>
    <p:sldId id="260" r:id="rId9"/>
  </p:sldIdLst>
  <p:sldSz cx="18288000" cy="36576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CC00"/>
    <a:srgbClr val="0000CC"/>
    <a:srgbClr val="CC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6374" autoAdjust="0"/>
  </p:normalViewPr>
  <p:slideViewPr>
    <p:cSldViewPr snapToGrid="0">
      <p:cViewPr>
        <p:scale>
          <a:sx n="66" d="100"/>
          <a:sy n="66" d="100"/>
        </p:scale>
        <p:origin x="294" y="-49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5985936"/>
            <a:ext cx="15544800" cy="12733867"/>
          </a:xfrm>
        </p:spPr>
        <p:txBody>
          <a:bodyPr anchor="b"/>
          <a:lstStyle>
            <a:lvl1pPr algn="ctr">
              <a:defRPr sz="1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0" y="19210869"/>
            <a:ext cx="13716000" cy="8830731"/>
          </a:xfrm>
        </p:spPr>
        <p:txBody>
          <a:bodyPr/>
          <a:lstStyle>
            <a:lvl1pPr marL="0" indent="0" algn="ctr">
              <a:buNone/>
              <a:defRPr sz="4800"/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581DB-D522-4E1D-B22C-3B224B50BC2C}" type="datetimeFigureOut">
              <a:rPr lang="en-US" smtClean="0"/>
              <a:t>5/4/2023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AF453-620E-4A40-B363-A03C55DCF6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4000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581DB-D522-4E1D-B22C-3B224B50BC2C}" type="datetimeFigureOut">
              <a:rPr lang="en-US" smtClean="0"/>
              <a:t>5/4/2023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AF453-620E-4A40-B363-A03C55DCF6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2737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087351" y="1947334"/>
            <a:ext cx="3943350" cy="3099646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1" y="1947334"/>
            <a:ext cx="11601450" cy="3099646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581DB-D522-4E1D-B22C-3B224B50BC2C}" type="datetimeFigureOut">
              <a:rPr lang="en-US" smtClean="0"/>
              <a:t>5/4/2023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AF453-620E-4A40-B363-A03C55DCF6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7525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581DB-D522-4E1D-B22C-3B224B50BC2C}" type="datetimeFigureOut">
              <a:rPr lang="en-US" smtClean="0"/>
              <a:t>5/4/2023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AF453-620E-4A40-B363-A03C55DCF6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7731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7776" y="9118611"/>
            <a:ext cx="15773400" cy="15214597"/>
          </a:xfrm>
        </p:spPr>
        <p:txBody>
          <a:bodyPr anchor="b"/>
          <a:lstStyle>
            <a:lvl1pPr>
              <a:defRPr sz="1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47776" y="24477144"/>
            <a:ext cx="15773400" cy="8000997"/>
          </a:xfrm>
        </p:spPr>
        <p:txBody>
          <a:bodyPr/>
          <a:lstStyle>
            <a:lvl1pPr marL="0" indent="0">
              <a:buNone/>
              <a:defRPr sz="4800">
                <a:solidFill>
                  <a:schemeClr val="tx1"/>
                </a:solidFill>
              </a:defRPr>
            </a:lvl1pPr>
            <a:lvl2pPr marL="91440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581DB-D522-4E1D-B22C-3B224B50BC2C}" type="datetimeFigureOut">
              <a:rPr lang="en-US" smtClean="0"/>
              <a:t>5/4/2023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AF453-620E-4A40-B363-A03C55DCF6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5209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9736667"/>
            <a:ext cx="7772400" cy="2320713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258300" y="9736667"/>
            <a:ext cx="7772400" cy="2320713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581DB-D522-4E1D-B22C-3B224B50BC2C}" type="datetimeFigureOut">
              <a:rPr lang="en-US" smtClean="0"/>
              <a:t>5/4/2023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AF453-620E-4A40-B363-A03C55DCF6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5879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2" y="1947342"/>
            <a:ext cx="15773400" cy="706966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9684" y="8966203"/>
            <a:ext cx="7736680" cy="4394197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9684" y="13360400"/>
            <a:ext cx="7736680" cy="1965113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258301" y="8966203"/>
            <a:ext cx="7774782" cy="4394197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258301" y="13360400"/>
            <a:ext cx="7774782" cy="1965113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581DB-D522-4E1D-B22C-3B224B50BC2C}" type="datetimeFigureOut">
              <a:rPr lang="en-US" smtClean="0"/>
              <a:t>5/4/2023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AF453-620E-4A40-B363-A03C55DCF6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8253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581DB-D522-4E1D-B22C-3B224B50BC2C}" type="datetimeFigureOut">
              <a:rPr lang="en-US" smtClean="0"/>
              <a:t>5/4/2023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AF453-620E-4A40-B363-A03C55DCF6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4215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581DB-D522-4E1D-B22C-3B224B50BC2C}" type="datetimeFigureOut">
              <a:rPr lang="en-US" smtClean="0"/>
              <a:t>5/4/2023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AF453-620E-4A40-B363-A03C55DCF6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3243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2" y="2438400"/>
            <a:ext cx="5898356" cy="8534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74782" y="5266275"/>
            <a:ext cx="9258300" cy="25992667"/>
          </a:xfrm>
        </p:spPr>
        <p:txBody>
          <a:bodyPr/>
          <a:lstStyle>
            <a:lvl1pPr>
              <a:defRPr sz="6400"/>
            </a:lvl1pPr>
            <a:lvl2pPr>
              <a:defRPr sz="5600"/>
            </a:lvl2pPr>
            <a:lvl3pPr>
              <a:defRPr sz="4800"/>
            </a:lvl3pPr>
            <a:lvl4pPr>
              <a:defRPr sz="4000"/>
            </a:lvl4pPr>
            <a:lvl5pPr>
              <a:defRPr sz="4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2" y="10972800"/>
            <a:ext cx="5898356" cy="20328469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581DB-D522-4E1D-B22C-3B224B50BC2C}" type="datetimeFigureOut">
              <a:rPr lang="en-US" smtClean="0"/>
              <a:t>5/4/2023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AF453-620E-4A40-B363-A03C55DCF6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118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2" y="2438400"/>
            <a:ext cx="5898356" cy="8534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774782" y="5266275"/>
            <a:ext cx="9258300" cy="25992667"/>
          </a:xfrm>
        </p:spPr>
        <p:txBody>
          <a:bodyPr anchor="t"/>
          <a:lstStyle>
            <a:lvl1pPr marL="0" indent="0">
              <a:buNone/>
              <a:defRPr sz="6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2" y="10972800"/>
            <a:ext cx="5898356" cy="20328469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581DB-D522-4E1D-B22C-3B224B50BC2C}" type="datetimeFigureOut">
              <a:rPr lang="en-US" smtClean="0"/>
              <a:t>5/4/2023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AF453-620E-4A40-B363-A03C55DCF6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2747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7300" y="1947342"/>
            <a:ext cx="15773400" cy="70696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7300" y="9736667"/>
            <a:ext cx="15773400" cy="23207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7300" y="33900542"/>
            <a:ext cx="4114800" cy="19473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6581DB-D522-4E1D-B22C-3B224B50BC2C}" type="datetimeFigureOut">
              <a:rPr lang="en-US" smtClean="0"/>
              <a:t>5/4/2023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57900" y="33900542"/>
            <a:ext cx="6172200" cy="19473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915900" y="33900542"/>
            <a:ext cx="4114800" cy="19473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6AF453-620E-4A40-B363-A03C55DCF6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1390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1828800" rtl="0" eaLnBrk="1" latinLnBrk="0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8288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5.png"/><Relationship Id="rId39" Type="http://schemas.openxmlformats.org/officeDocument/2006/relationships/image" Target="../media/image19.png"/><Relationship Id="rId3" Type="http://schemas.openxmlformats.org/officeDocument/2006/relationships/image" Target="../media/image2.png"/><Relationship Id="rId34" Type="http://schemas.openxmlformats.org/officeDocument/2006/relationships/image" Target="../media/image14.png"/><Relationship Id="rId42" Type="http://schemas.openxmlformats.org/officeDocument/2006/relationships/image" Target="../media/image22.png"/><Relationship Id="rId7" Type="http://schemas.openxmlformats.org/officeDocument/2006/relationships/image" Target="../media/image6.png"/><Relationship Id="rId25" Type="http://schemas.openxmlformats.org/officeDocument/2006/relationships/image" Target="../media/image24.png"/><Relationship Id="rId33" Type="http://schemas.openxmlformats.org/officeDocument/2006/relationships/image" Target="../media/image13.png"/><Relationship Id="rId38" Type="http://schemas.openxmlformats.org/officeDocument/2006/relationships/image" Target="../media/image18.png"/><Relationship Id="rId2" Type="http://schemas.openxmlformats.org/officeDocument/2006/relationships/image" Target="../media/image1.png"/><Relationship Id="rId29" Type="http://schemas.openxmlformats.org/officeDocument/2006/relationships/image" Target="../media/image9.png"/><Relationship Id="rId41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24" Type="http://schemas.openxmlformats.org/officeDocument/2006/relationships/image" Target="../media/image23.png"/><Relationship Id="rId32" Type="http://schemas.openxmlformats.org/officeDocument/2006/relationships/image" Target="../media/image12.png"/><Relationship Id="rId37" Type="http://schemas.openxmlformats.org/officeDocument/2006/relationships/image" Target="../media/image17.png"/><Relationship Id="rId40" Type="http://schemas.openxmlformats.org/officeDocument/2006/relationships/image" Target="../media/image20.png"/><Relationship Id="rId5" Type="http://schemas.openxmlformats.org/officeDocument/2006/relationships/image" Target="../media/image4.png"/><Relationship Id="rId28" Type="http://schemas.openxmlformats.org/officeDocument/2006/relationships/image" Target="../media/image8.png"/><Relationship Id="rId36" Type="http://schemas.openxmlformats.org/officeDocument/2006/relationships/image" Target="../media/image16.png"/><Relationship Id="rId31" Type="http://schemas.openxmlformats.org/officeDocument/2006/relationships/image" Target="../media/image11.png"/><Relationship Id="rId44" Type="http://schemas.openxmlformats.org/officeDocument/2006/relationships/image" Target="../media/image27.png"/><Relationship Id="rId4" Type="http://schemas.openxmlformats.org/officeDocument/2006/relationships/image" Target="../media/image3.png"/><Relationship Id="rId27" Type="http://schemas.openxmlformats.org/officeDocument/2006/relationships/image" Target="../media/image7.png"/><Relationship Id="rId30" Type="http://schemas.openxmlformats.org/officeDocument/2006/relationships/image" Target="../media/image10.png"/><Relationship Id="rId35" Type="http://schemas.openxmlformats.org/officeDocument/2006/relationships/image" Target="../media/image15.png"/><Relationship Id="rId43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5.png"/><Relationship Id="rId18" Type="http://schemas.openxmlformats.org/officeDocument/2006/relationships/image" Target="../media/image40.png"/><Relationship Id="rId26" Type="http://schemas.openxmlformats.org/officeDocument/2006/relationships/image" Target="../media/image5.emf"/><Relationship Id="rId21" Type="http://schemas.openxmlformats.org/officeDocument/2006/relationships/image" Target="../media/image43.png"/><Relationship Id="rId34" Type="http://schemas.openxmlformats.org/officeDocument/2006/relationships/image" Target="../media/image13.emf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17" Type="http://schemas.openxmlformats.org/officeDocument/2006/relationships/image" Target="../media/image39.png"/><Relationship Id="rId25" Type="http://schemas.openxmlformats.org/officeDocument/2006/relationships/image" Target="../media/image47.png"/><Relationship Id="rId33" Type="http://schemas.openxmlformats.org/officeDocument/2006/relationships/image" Target="../media/image12.emf"/><Relationship Id="rId2" Type="http://schemas.openxmlformats.org/officeDocument/2006/relationships/image" Target="../media/image1.png"/><Relationship Id="rId16" Type="http://schemas.openxmlformats.org/officeDocument/2006/relationships/image" Target="../media/image38.png"/><Relationship Id="rId20" Type="http://schemas.openxmlformats.org/officeDocument/2006/relationships/image" Target="../media/image42.png"/><Relationship Id="rId29" Type="http://schemas.openxmlformats.org/officeDocument/2006/relationships/image" Target="../media/image8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24" Type="http://schemas.openxmlformats.org/officeDocument/2006/relationships/image" Target="../media/image46.png"/><Relationship Id="rId32" Type="http://schemas.openxmlformats.org/officeDocument/2006/relationships/image" Target="../media/image11.emf"/><Relationship Id="rId37" Type="http://schemas.openxmlformats.org/officeDocument/2006/relationships/image" Target="../media/image16.emf"/><Relationship Id="rId5" Type="http://schemas.openxmlformats.org/officeDocument/2006/relationships/image" Target="../media/image4.png"/><Relationship Id="rId15" Type="http://schemas.openxmlformats.org/officeDocument/2006/relationships/image" Target="../media/image37.png"/><Relationship Id="rId23" Type="http://schemas.openxmlformats.org/officeDocument/2006/relationships/image" Target="../media/image45.png"/><Relationship Id="rId28" Type="http://schemas.openxmlformats.org/officeDocument/2006/relationships/image" Target="../media/image7.emf"/><Relationship Id="rId36" Type="http://schemas.openxmlformats.org/officeDocument/2006/relationships/image" Target="../media/image15.emf"/><Relationship Id="rId10" Type="http://schemas.openxmlformats.org/officeDocument/2006/relationships/image" Target="../media/image32.png"/><Relationship Id="rId19" Type="http://schemas.openxmlformats.org/officeDocument/2006/relationships/image" Target="../media/image41.png"/><Relationship Id="rId31" Type="http://schemas.openxmlformats.org/officeDocument/2006/relationships/image" Target="../media/image10.emf"/><Relationship Id="rId4" Type="http://schemas.openxmlformats.org/officeDocument/2006/relationships/image" Target="../media/image3.png"/><Relationship Id="rId9" Type="http://schemas.openxmlformats.org/officeDocument/2006/relationships/image" Target="../media/image31.png"/><Relationship Id="rId14" Type="http://schemas.openxmlformats.org/officeDocument/2006/relationships/image" Target="../media/image36.png"/><Relationship Id="rId22" Type="http://schemas.openxmlformats.org/officeDocument/2006/relationships/image" Target="../media/image44.png"/><Relationship Id="rId27" Type="http://schemas.openxmlformats.org/officeDocument/2006/relationships/image" Target="../media/image6.emf"/><Relationship Id="rId30" Type="http://schemas.openxmlformats.org/officeDocument/2006/relationships/image" Target="../media/image9.emf"/><Relationship Id="rId35" Type="http://schemas.openxmlformats.org/officeDocument/2006/relationships/image" Target="../media/image14.emf"/><Relationship Id="rId8" Type="http://schemas.openxmlformats.org/officeDocument/2006/relationships/image" Target="../media/image30.png"/><Relationship Id="rId3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48.png"/><Relationship Id="rId7" Type="http://schemas.openxmlformats.org/officeDocument/2006/relationships/image" Target="../media/image6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10" Type="http://schemas.openxmlformats.org/officeDocument/2006/relationships/image" Target="../media/image67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2.png"/><Relationship Id="rId11" Type="http://schemas.openxmlformats.org/officeDocument/2006/relationships/image" Target="../media/image50.png"/><Relationship Id="rId5" Type="http://schemas.openxmlformats.org/officeDocument/2006/relationships/image" Target="../media/image71.png"/><Relationship Id="rId10" Type="http://schemas.openxmlformats.org/officeDocument/2006/relationships/image" Target="../media/image76.png"/><Relationship Id="rId4" Type="http://schemas.openxmlformats.org/officeDocument/2006/relationships/image" Target="../media/image70.png"/><Relationship Id="rId9" Type="http://schemas.openxmlformats.org/officeDocument/2006/relationships/image" Target="../media/image7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12" Type="http://schemas.openxmlformats.org/officeDocument/2006/relationships/image" Target="../media/image88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2.png"/><Relationship Id="rId11" Type="http://schemas.openxmlformats.org/officeDocument/2006/relationships/image" Target="../media/image87.png"/><Relationship Id="rId5" Type="http://schemas.openxmlformats.org/officeDocument/2006/relationships/image" Target="../media/image81.png"/><Relationship Id="rId10" Type="http://schemas.openxmlformats.org/officeDocument/2006/relationships/image" Target="../media/image86.png"/><Relationship Id="rId4" Type="http://schemas.openxmlformats.org/officeDocument/2006/relationships/image" Target="../media/image80.png"/><Relationship Id="rId9" Type="http://schemas.openxmlformats.org/officeDocument/2006/relationships/image" Target="../media/image8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11" Type="http://schemas.openxmlformats.org/officeDocument/2006/relationships/image" Target="../media/image68.png"/><Relationship Id="rId5" Type="http://schemas.openxmlformats.org/officeDocument/2006/relationships/image" Target="../media/image55.png"/><Relationship Id="rId10" Type="http://schemas.openxmlformats.org/officeDocument/2006/relationships/image" Target="../media/image60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13" Type="http://schemas.openxmlformats.org/officeDocument/2006/relationships/image" Target="../media/image98.png"/><Relationship Id="rId18" Type="http://schemas.openxmlformats.org/officeDocument/2006/relationships/image" Target="../media/image103.png"/><Relationship Id="rId3" Type="http://schemas.openxmlformats.org/officeDocument/2006/relationships/image" Target="../media/image78.png"/><Relationship Id="rId21" Type="http://schemas.openxmlformats.org/officeDocument/2006/relationships/image" Target="../media/image106.png"/><Relationship Id="rId7" Type="http://schemas.openxmlformats.org/officeDocument/2006/relationships/image" Target="../media/image92.png"/><Relationship Id="rId12" Type="http://schemas.openxmlformats.org/officeDocument/2006/relationships/image" Target="../media/image97.png"/><Relationship Id="rId17" Type="http://schemas.openxmlformats.org/officeDocument/2006/relationships/image" Target="../media/image102.png"/><Relationship Id="rId2" Type="http://schemas.openxmlformats.org/officeDocument/2006/relationships/image" Target="../media/image77.png"/><Relationship Id="rId16" Type="http://schemas.openxmlformats.org/officeDocument/2006/relationships/image" Target="../media/image101.png"/><Relationship Id="rId20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11" Type="http://schemas.openxmlformats.org/officeDocument/2006/relationships/image" Target="../media/image96.png"/><Relationship Id="rId5" Type="http://schemas.openxmlformats.org/officeDocument/2006/relationships/image" Target="../media/image90.png"/><Relationship Id="rId15" Type="http://schemas.openxmlformats.org/officeDocument/2006/relationships/image" Target="../media/image100.png"/><Relationship Id="rId10" Type="http://schemas.openxmlformats.org/officeDocument/2006/relationships/image" Target="../media/image95.png"/><Relationship Id="rId19" Type="http://schemas.openxmlformats.org/officeDocument/2006/relationships/image" Target="../media/image104.png"/><Relationship Id="rId4" Type="http://schemas.openxmlformats.org/officeDocument/2006/relationships/image" Target="../media/image89.png"/><Relationship Id="rId9" Type="http://schemas.openxmlformats.org/officeDocument/2006/relationships/image" Target="../media/image94.png"/><Relationship Id="rId14" Type="http://schemas.openxmlformats.org/officeDocument/2006/relationships/image" Target="../media/image99.png"/><Relationship Id="rId22" Type="http://schemas.openxmlformats.org/officeDocument/2006/relationships/image" Target="../media/image10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jpeg"/><Relationship Id="rId2" Type="http://schemas.openxmlformats.org/officeDocument/2006/relationships/image" Target="../media/image10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9147AA2-A0DB-4CB6-A010-CB7C2C6DC7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214"/>
          <a:stretch/>
        </p:blipFill>
        <p:spPr>
          <a:xfrm>
            <a:off x="1537414" y="12805372"/>
            <a:ext cx="7739937" cy="342522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5501224-C02B-42D1-8332-3C9513AD68C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214"/>
          <a:stretch/>
        </p:blipFill>
        <p:spPr>
          <a:xfrm>
            <a:off x="1537413" y="16308686"/>
            <a:ext cx="7739937" cy="342522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8D6DDF6-534F-4D15-87FB-2878F0A2AE3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214"/>
          <a:stretch/>
        </p:blipFill>
        <p:spPr>
          <a:xfrm>
            <a:off x="1537413" y="19944407"/>
            <a:ext cx="7739937" cy="342522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AD4B1FB-9064-419C-9434-FC9FE08C8E9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214"/>
          <a:stretch/>
        </p:blipFill>
        <p:spPr>
          <a:xfrm>
            <a:off x="1537413" y="23580128"/>
            <a:ext cx="7739937" cy="342522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F27181E-A684-4F03-8161-670919FE62C9}"/>
              </a:ext>
            </a:extLst>
          </p:cNvPr>
          <p:cNvSpPr txBox="1"/>
          <p:nvPr/>
        </p:nvSpPr>
        <p:spPr>
          <a:xfrm>
            <a:off x="1051185" y="14163202"/>
            <a:ext cx="63862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A70C713-52CE-4670-86EA-52D25AB48364}"/>
              </a:ext>
            </a:extLst>
          </p:cNvPr>
          <p:cNvSpPr txBox="1"/>
          <p:nvPr/>
        </p:nvSpPr>
        <p:spPr>
          <a:xfrm>
            <a:off x="1051185" y="21282460"/>
            <a:ext cx="63862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2E29122-673D-4538-A392-B00B7A31346D}"/>
              </a:ext>
            </a:extLst>
          </p:cNvPr>
          <p:cNvSpPr txBox="1"/>
          <p:nvPr/>
        </p:nvSpPr>
        <p:spPr>
          <a:xfrm>
            <a:off x="926712" y="17671920"/>
            <a:ext cx="63862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370EF26-DEC8-43E3-89BE-7B3BF4AD386A}"/>
              </a:ext>
            </a:extLst>
          </p:cNvPr>
          <p:cNvSpPr txBox="1"/>
          <p:nvPr/>
        </p:nvSpPr>
        <p:spPr>
          <a:xfrm>
            <a:off x="1051185" y="24918181"/>
            <a:ext cx="63862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5374ED25-22D1-4C54-A767-5BB962CA9954}"/>
                  </a:ext>
                </a:extLst>
              </p:cNvPr>
              <p:cNvSpPr txBox="1"/>
              <p:nvPr/>
            </p:nvSpPr>
            <p:spPr>
              <a:xfrm>
                <a:off x="11051562" y="27178233"/>
                <a:ext cx="19177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Time</m:t>
                      </m:r>
                      <m:r>
                        <a:rPr lang="en-US" sz="2400" b="0" i="0" smtClean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 (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μs</m:t>
                      </m:r>
                      <m:r>
                        <a:rPr lang="en-US" sz="2400" b="0" i="0" smtClean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5374ED25-22D1-4C54-A767-5BB962CA99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51562" y="27178233"/>
                <a:ext cx="1917700" cy="461665"/>
              </a:xfrm>
              <a:prstGeom prst="rect">
                <a:avLst/>
              </a:prstGeom>
              <a:blipFill>
                <a:blip r:embed="rId6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B6B288CC-E3BB-4945-B945-0E92B8EB257C}"/>
              </a:ext>
            </a:extLst>
          </p:cNvPr>
          <p:cNvCxnSpPr>
            <a:cxnSpLocks/>
          </p:cNvCxnSpPr>
          <p:nvPr/>
        </p:nvCxnSpPr>
        <p:spPr>
          <a:xfrm flipH="1">
            <a:off x="11623725" y="11325225"/>
            <a:ext cx="1" cy="1386111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6C64EB36-DCEB-4ACF-AD3B-D22EB17F4BAB}"/>
              </a:ext>
            </a:extLst>
          </p:cNvPr>
          <p:cNvCxnSpPr>
            <a:cxnSpLocks/>
          </p:cNvCxnSpPr>
          <p:nvPr/>
        </p:nvCxnSpPr>
        <p:spPr>
          <a:xfrm flipH="1">
            <a:off x="5462593" y="11325225"/>
            <a:ext cx="6161132" cy="0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12B995A6-31F9-483D-8810-5EB21F7950E2}"/>
              </a:ext>
            </a:extLst>
          </p:cNvPr>
          <p:cNvCxnSpPr>
            <a:cxnSpLocks/>
          </p:cNvCxnSpPr>
          <p:nvPr/>
        </p:nvCxnSpPr>
        <p:spPr>
          <a:xfrm flipV="1">
            <a:off x="5439487" y="11325225"/>
            <a:ext cx="0" cy="1349375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D363D64C-20D3-4059-8897-45A8E0000B78}"/>
              </a:ext>
            </a:extLst>
          </p:cNvPr>
          <p:cNvCxnSpPr>
            <a:cxnSpLocks/>
          </p:cNvCxnSpPr>
          <p:nvPr/>
        </p:nvCxnSpPr>
        <p:spPr>
          <a:xfrm flipH="1" flipV="1">
            <a:off x="5439487" y="12663786"/>
            <a:ext cx="135019" cy="148081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9A8C1C87-703E-4E72-884F-D5A1F74C094D}"/>
              </a:ext>
            </a:extLst>
          </p:cNvPr>
          <p:cNvCxnSpPr>
            <a:cxnSpLocks/>
          </p:cNvCxnSpPr>
          <p:nvPr/>
        </p:nvCxnSpPr>
        <p:spPr>
          <a:xfrm flipV="1">
            <a:off x="5304732" y="12668105"/>
            <a:ext cx="134753" cy="145648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3F2F50A4-0774-483D-B6FF-AB639BC6A1D2}"/>
              </a:ext>
            </a:extLst>
          </p:cNvPr>
          <p:cNvCxnSpPr>
            <a:cxnSpLocks/>
          </p:cNvCxnSpPr>
          <p:nvPr/>
        </p:nvCxnSpPr>
        <p:spPr>
          <a:xfrm flipV="1">
            <a:off x="5304732" y="12805372"/>
            <a:ext cx="0" cy="14017028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A6EA92A6-2B22-49E2-AED1-D61FE09E833C}"/>
              </a:ext>
            </a:extLst>
          </p:cNvPr>
          <p:cNvCxnSpPr>
            <a:cxnSpLocks/>
          </p:cNvCxnSpPr>
          <p:nvPr/>
        </p:nvCxnSpPr>
        <p:spPr>
          <a:xfrm flipV="1">
            <a:off x="5574506" y="12805372"/>
            <a:ext cx="0" cy="14017028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D4E23B04-9DCA-439B-8A3D-9E385DCC6F32}"/>
                  </a:ext>
                </a:extLst>
              </p:cNvPr>
              <p:cNvSpPr txBox="1"/>
              <p:nvPr/>
            </p:nvSpPr>
            <p:spPr>
              <a:xfrm rot="16200000">
                <a:off x="9099204" y="14044683"/>
                <a:ext cx="1111088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Current</m:t>
                      </m:r>
                    </m:oMath>
                  </m:oMathPara>
                </a14:m>
                <a:endParaRPr lang="en-US" sz="2400" b="0" i="0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(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D4E23B04-9DCA-439B-8A3D-9E385DCC6F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9099204" y="14044683"/>
                <a:ext cx="1111088" cy="830997"/>
              </a:xfrm>
              <a:prstGeom prst="rect">
                <a:avLst/>
              </a:prstGeom>
              <a:blipFill>
                <a:blip r:embed="rId7"/>
                <a:stretch>
                  <a:fillRect t="-9341" r="-9559" b="-16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7B78E90A-506B-45F4-8930-7D46CDC71C00}"/>
                  </a:ext>
                </a:extLst>
              </p:cNvPr>
              <p:cNvSpPr txBox="1"/>
              <p:nvPr/>
            </p:nvSpPr>
            <p:spPr>
              <a:xfrm rot="16200000">
                <a:off x="16842786" y="14909926"/>
                <a:ext cx="952501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Voltage</m:t>
                      </m:r>
                    </m:oMath>
                  </m:oMathPara>
                </a14:m>
                <a:endParaRPr lang="en-US" sz="1600" b="0" i="0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(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V</m:t>
                      </m:r>
                      <m:r>
                        <a:rPr lang="en-US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7B78E90A-506B-45F4-8930-7D46CDC71C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16842786" y="14909926"/>
                <a:ext cx="952501" cy="584775"/>
              </a:xfrm>
              <a:prstGeom prst="rect">
                <a:avLst/>
              </a:prstGeom>
              <a:blipFill>
                <a:blip r:embed="rId24"/>
                <a:stretch>
                  <a:fillRect r="-52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12DCAE15-7C99-47BC-A5A7-D70AA77F00F1}"/>
                  </a:ext>
                </a:extLst>
              </p:cNvPr>
              <p:cNvSpPr txBox="1"/>
              <p:nvPr/>
            </p:nvSpPr>
            <p:spPr>
              <a:xfrm rot="16200000">
                <a:off x="16763492" y="13961658"/>
                <a:ext cx="111108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Current</m:t>
                      </m:r>
                    </m:oMath>
                  </m:oMathPara>
                </a14:m>
                <a:endParaRPr lang="en-US" sz="1600" b="0" i="0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(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US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12DCAE15-7C99-47BC-A5A7-D70AA77F00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16763492" y="13961658"/>
                <a:ext cx="1111088" cy="584775"/>
              </a:xfrm>
              <a:prstGeom prst="rect">
                <a:avLst/>
              </a:prstGeom>
              <a:blipFill>
                <a:blip r:embed="rId25"/>
                <a:stretch>
                  <a:fillRect r="-52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B0B6BD48-3AAA-40A1-994F-39DDF26A2429}"/>
                  </a:ext>
                </a:extLst>
              </p:cNvPr>
              <p:cNvSpPr txBox="1"/>
              <p:nvPr/>
            </p:nvSpPr>
            <p:spPr>
              <a:xfrm rot="16200000">
                <a:off x="16769300" y="13060081"/>
                <a:ext cx="113001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Current</m:t>
                      </m:r>
                      <m:r>
                        <a:rPr lang="en-US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600" b="0" i="0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US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B0B6BD48-3AAA-40A1-994F-39DDF26A24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16769300" y="13060081"/>
                <a:ext cx="1130016" cy="584775"/>
              </a:xfrm>
              <a:prstGeom prst="rect">
                <a:avLst/>
              </a:prstGeom>
              <a:blipFill>
                <a:blip r:embed="rId26"/>
                <a:stretch>
                  <a:fillRect r="-52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C6B53CFF-A65E-4D6B-867F-34C6773ACD4B}"/>
                  </a:ext>
                </a:extLst>
              </p:cNvPr>
              <p:cNvSpPr txBox="1"/>
              <p:nvPr/>
            </p:nvSpPr>
            <p:spPr>
              <a:xfrm>
                <a:off x="3846975" y="27793738"/>
                <a:ext cx="728172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CC0066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CC0066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V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CC0066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AB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rgbClr val="D60093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C6B53CFF-A65E-4D6B-867F-34C6773ACD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6975" y="27793738"/>
                <a:ext cx="728172" cy="523220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43DD608C-F291-4CA1-9EF4-93BBD1E56024}"/>
                  </a:ext>
                </a:extLst>
              </p:cNvPr>
              <p:cNvSpPr txBox="1"/>
              <p:nvPr/>
            </p:nvSpPr>
            <p:spPr>
              <a:xfrm>
                <a:off x="1779038" y="27723980"/>
                <a:ext cx="728172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I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F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rgbClr val="00206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43DD608C-F291-4CA1-9EF4-93BBD1E560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9038" y="27723980"/>
                <a:ext cx="728172" cy="523220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FBDD5347-53DC-4229-A2A8-F592A2942D57}"/>
                  </a:ext>
                </a:extLst>
              </p:cNvPr>
              <p:cNvSpPr txBox="1"/>
              <p:nvPr/>
            </p:nvSpPr>
            <p:spPr>
              <a:xfrm>
                <a:off x="5966362" y="27793738"/>
                <a:ext cx="728172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I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T</m:t>
                          </m:r>
                          <m:r>
                            <a:rPr lang="en-US" sz="2800" b="0" i="1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𝑋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rgbClr val="00B05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FBDD5347-53DC-4229-A2A8-F592A2942D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6362" y="27793738"/>
                <a:ext cx="728172" cy="523220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2A3DF156-5ACB-4410-9577-BA335F78747E}"/>
                  </a:ext>
                </a:extLst>
              </p:cNvPr>
              <p:cNvSpPr txBox="1"/>
              <p:nvPr/>
            </p:nvSpPr>
            <p:spPr>
              <a:xfrm>
                <a:off x="2629352" y="26773594"/>
                <a:ext cx="3167937" cy="95410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CC0066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𝐶</m:t>
                      </m:r>
                      <m:r>
                        <a:rPr lang="en-US" sz="2800" b="0" i="1" smtClean="0">
                          <a:solidFill>
                            <a:srgbClr val="CC0066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2 </m:t>
                      </m:r>
                    </m:oMath>
                  </m:oMathPara>
                </a14:m>
                <a:endParaRPr lang="en-US" sz="2800" b="0" i="1" dirty="0">
                  <a:solidFill>
                    <a:srgbClr val="CC0066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CC0066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100 </m:t>
                      </m:r>
                      <m:r>
                        <a:rPr lang="en-US" sz="2800" b="0" i="1" smtClean="0">
                          <a:solidFill>
                            <a:srgbClr val="CC0066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𝑉</m:t>
                      </m:r>
                      <m:r>
                        <a:rPr lang="en-US" sz="2800" b="0" i="1" smtClean="0">
                          <a:solidFill>
                            <a:srgbClr val="CC0066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/</m:t>
                      </m:r>
                      <m:r>
                        <a:rPr lang="en-US" sz="2800" b="0" i="1" smtClean="0">
                          <a:solidFill>
                            <a:srgbClr val="CC0066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𝑑𝑖𝑣</m:t>
                      </m:r>
                    </m:oMath>
                  </m:oMathPara>
                </a14:m>
                <a:endParaRPr lang="en-US" sz="2800" dirty="0">
                  <a:solidFill>
                    <a:srgbClr val="D60093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2A3DF156-5ACB-4410-9577-BA335F7874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9352" y="26773594"/>
                <a:ext cx="3167937" cy="954107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D600F0BB-4990-4438-857C-A1AD8D74FBEC}"/>
                  </a:ext>
                </a:extLst>
              </p:cNvPr>
              <p:cNvSpPr txBox="1"/>
              <p:nvPr/>
            </p:nvSpPr>
            <p:spPr>
              <a:xfrm>
                <a:off x="559156" y="26835151"/>
                <a:ext cx="3167937" cy="95410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𝐶</m:t>
                      </m:r>
                      <m:r>
                        <a:rPr lang="en-US" sz="28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1 </m:t>
                      </m:r>
                    </m:oMath>
                  </m:oMathPara>
                </a14:m>
                <a:endParaRPr lang="en-US" sz="2800" b="0" i="1" dirty="0">
                  <a:solidFill>
                    <a:schemeClr val="accent1">
                      <a:lumMod val="75000"/>
                    </a:schemeClr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5</m:t>
                      </m:r>
                      <m:r>
                        <a:rPr lang="en-US" sz="28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28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𝐴</m:t>
                      </m:r>
                      <m:r>
                        <a:rPr lang="en-US" sz="28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/</m:t>
                      </m:r>
                      <m:r>
                        <a:rPr lang="en-US" sz="28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𝑑𝑖𝑣</m:t>
                      </m:r>
                    </m:oMath>
                  </m:oMathPara>
                </a14:m>
                <a:endParaRPr lang="en-US" sz="2800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D600F0BB-4990-4438-857C-A1AD8D74FB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156" y="26835151"/>
                <a:ext cx="3167937" cy="954107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CA62367E-A836-4738-972A-474D5D42118B}"/>
                  </a:ext>
                </a:extLst>
              </p:cNvPr>
              <p:cNvSpPr txBox="1"/>
              <p:nvPr/>
            </p:nvSpPr>
            <p:spPr>
              <a:xfrm>
                <a:off x="4819032" y="26889475"/>
                <a:ext cx="3167937" cy="95410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𝐶</m:t>
                      </m:r>
                      <m:r>
                        <a:rPr lang="en-US" sz="2800" b="0" i="1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1 </m:t>
                      </m:r>
                    </m:oMath>
                  </m:oMathPara>
                </a14:m>
                <a:endParaRPr lang="en-US" sz="2800" b="0" i="1" dirty="0">
                  <a:solidFill>
                    <a:schemeClr val="accent4">
                      <a:lumMod val="75000"/>
                    </a:schemeClr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5</m:t>
                      </m:r>
                      <m:r>
                        <a:rPr lang="en-US" sz="2800" b="0" i="1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2800" b="0" i="1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𝐴</m:t>
                      </m:r>
                      <m:r>
                        <a:rPr lang="en-US" sz="2800" b="0" i="1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/</m:t>
                      </m:r>
                      <m:r>
                        <a:rPr lang="en-US" sz="2800" b="0" i="1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𝑑𝑖𝑣</m:t>
                      </m:r>
                    </m:oMath>
                  </m:oMathPara>
                </a14:m>
                <a:endParaRPr lang="en-US" sz="2800" dirty="0">
                  <a:solidFill>
                    <a:schemeClr val="accent4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CA62367E-A836-4738-972A-474D5D4211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9032" y="26889475"/>
                <a:ext cx="3167937" cy="954107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75C003CA-F118-4BCA-B2EF-7A121FAE2A9D}"/>
                  </a:ext>
                </a:extLst>
              </p:cNvPr>
              <p:cNvSpPr txBox="1"/>
              <p:nvPr/>
            </p:nvSpPr>
            <p:spPr>
              <a:xfrm>
                <a:off x="6889228" y="26916623"/>
                <a:ext cx="3167937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1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𝑚𝑠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/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𝑑𝑖𝑣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75C003CA-F118-4BCA-B2EF-7A121FAE2A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9228" y="26916623"/>
                <a:ext cx="3167937" cy="523220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0E869AC4-7166-4F23-BE28-7F47610A450C}"/>
                  </a:ext>
                </a:extLst>
              </p:cNvPr>
              <p:cNvSpPr txBox="1"/>
              <p:nvPr/>
            </p:nvSpPr>
            <p:spPr>
              <a:xfrm rot="16200000">
                <a:off x="9105012" y="12924131"/>
                <a:ext cx="1130016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Current</m:t>
                      </m:r>
                      <m: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b="0" i="0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0E869AC4-7166-4F23-BE28-7F47610A45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9105012" y="12924131"/>
                <a:ext cx="1130016" cy="830997"/>
              </a:xfrm>
              <a:prstGeom prst="rect">
                <a:avLst/>
              </a:prstGeom>
              <a:blipFill>
                <a:blip r:embed="rId34"/>
                <a:stretch>
                  <a:fillRect t="-8108" r="-9559" b="-10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6F2743DB-2C8D-4F1A-A907-15CF957D8FDC}"/>
                  </a:ext>
                </a:extLst>
              </p:cNvPr>
              <p:cNvSpPr txBox="1"/>
              <p:nvPr/>
            </p:nvSpPr>
            <p:spPr>
              <a:xfrm rot="16200000">
                <a:off x="9191197" y="15190441"/>
                <a:ext cx="952501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Voltage</m:t>
                      </m:r>
                    </m:oMath>
                  </m:oMathPara>
                </a14:m>
                <a:endParaRPr lang="en-US" sz="2400" b="0" i="0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(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V</m:t>
                      </m:r>
                      <m: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6F2743DB-2C8D-4F1A-A907-15CF957D8F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9191197" y="15190441"/>
                <a:ext cx="952501" cy="830997"/>
              </a:xfrm>
              <a:prstGeom prst="rect">
                <a:avLst/>
              </a:prstGeom>
              <a:blipFill>
                <a:blip r:embed="rId35"/>
                <a:stretch>
                  <a:fillRect t="-27564" r="-9559" b="-5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671E3F0F-7D12-494F-8F65-34D9C8553654}"/>
              </a:ext>
            </a:extLst>
          </p:cNvPr>
          <p:cNvCxnSpPr>
            <a:cxnSpLocks/>
          </p:cNvCxnSpPr>
          <p:nvPr/>
        </p:nvCxnSpPr>
        <p:spPr>
          <a:xfrm flipH="1">
            <a:off x="9345985" y="12736527"/>
            <a:ext cx="3502157" cy="0"/>
          </a:xfrm>
          <a:prstGeom prst="line">
            <a:avLst/>
          </a:prstGeom>
          <a:ln w="28575">
            <a:solidFill>
              <a:srgbClr val="00B0F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9AA0F154-EA8D-44A1-8A1F-27C534913747}"/>
              </a:ext>
            </a:extLst>
          </p:cNvPr>
          <p:cNvCxnSpPr>
            <a:cxnSpLocks/>
          </p:cNvCxnSpPr>
          <p:nvPr/>
        </p:nvCxnSpPr>
        <p:spPr>
          <a:xfrm flipH="1">
            <a:off x="9318022" y="14977626"/>
            <a:ext cx="3502158" cy="0"/>
          </a:xfrm>
          <a:prstGeom prst="line">
            <a:avLst/>
          </a:prstGeom>
          <a:ln w="28575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F36CA792-AB51-47BF-BF7F-8744BE8F28F6}"/>
              </a:ext>
            </a:extLst>
          </p:cNvPr>
          <p:cNvCxnSpPr>
            <a:cxnSpLocks/>
          </p:cNvCxnSpPr>
          <p:nvPr/>
        </p:nvCxnSpPr>
        <p:spPr>
          <a:xfrm flipH="1">
            <a:off x="9318022" y="16082191"/>
            <a:ext cx="3502158" cy="0"/>
          </a:xfrm>
          <a:prstGeom prst="line">
            <a:avLst/>
          </a:prstGeom>
          <a:ln w="28575">
            <a:solidFill>
              <a:srgbClr val="00B0F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B71839F9-6638-45DA-B552-1786A2A4F77B}"/>
              </a:ext>
            </a:extLst>
          </p:cNvPr>
          <p:cNvCxnSpPr>
            <a:cxnSpLocks/>
          </p:cNvCxnSpPr>
          <p:nvPr/>
        </p:nvCxnSpPr>
        <p:spPr>
          <a:xfrm flipH="1">
            <a:off x="9345984" y="13862798"/>
            <a:ext cx="3474196" cy="0"/>
          </a:xfrm>
          <a:prstGeom prst="line">
            <a:avLst/>
          </a:prstGeom>
          <a:ln w="28575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71E37CB0-5588-4C9C-A2A8-4313098521B1}"/>
              </a:ext>
            </a:extLst>
          </p:cNvPr>
          <p:cNvCxnSpPr>
            <a:cxnSpLocks/>
          </p:cNvCxnSpPr>
          <p:nvPr/>
        </p:nvCxnSpPr>
        <p:spPr>
          <a:xfrm flipV="1">
            <a:off x="9318022" y="12736527"/>
            <a:ext cx="27962" cy="3345664"/>
          </a:xfrm>
          <a:prstGeom prst="line">
            <a:avLst/>
          </a:prstGeom>
          <a:ln w="28575">
            <a:solidFill>
              <a:srgbClr val="00B0F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BC48C2D6-1F78-4758-BE64-F1A5FACF1A42}"/>
              </a:ext>
            </a:extLst>
          </p:cNvPr>
          <p:cNvCxnSpPr>
            <a:cxnSpLocks/>
          </p:cNvCxnSpPr>
          <p:nvPr/>
        </p:nvCxnSpPr>
        <p:spPr>
          <a:xfrm flipV="1">
            <a:off x="12820180" y="12736527"/>
            <a:ext cx="27962" cy="3366683"/>
          </a:xfrm>
          <a:prstGeom prst="line">
            <a:avLst/>
          </a:prstGeom>
          <a:ln w="28575">
            <a:solidFill>
              <a:srgbClr val="00B0F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CD0D0CAE-EF08-469D-9511-FD8009D3FD93}"/>
                  </a:ext>
                </a:extLst>
              </p:cNvPr>
              <p:cNvSpPr txBox="1"/>
              <p:nvPr/>
            </p:nvSpPr>
            <p:spPr>
              <a:xfrm rot="16200000">
                <a:off x="9111305" y="24850636"/>
                <a:ext cx="1111088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Current</m:t>
                      </m:r>
                    </m:oMath>
                  </m:oMathPara>
                </a14:m>
                <a:endParaRPr lang="en-US" sz="2400" b="0" i="0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(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CD0D0CAE-EF08-469D-9511-FD8009D3FD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9111305" y="24850636"/>
                <a:ext cx="1111088" cy="830997"/>
              </a:xfrm>
              <a:prstGeom prst="rect">
                <a:avLst/>
              </a:prstGeom>
              <a:blipFill>
                <a:blip r:embed="rId36"/>
                <a:stretch>
                  <a:fillRect t="-9890" r="-9559" b="-10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81572DA3-1A6D-4627-BA75-22A5598E9F33}"/>
                  </a:ext>
                </a:extLst>
              </p:cNvPr>
              <p:cNvSpPr txBox="1"/>
              <p:nvPr/>
            </p:nvSpPr>
            <p:spPr>
              <a:xfrm rot="16200000">
                <a:off x="9117113" y="23730084"/>
                <a:ext cx="1130016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Current</m:t>
                      </m:r>
                      <m: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b="0" i="0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81572DA3-1A6D-4627-BA75-22A5598E9F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9117113" y="23730084"/>
                <a:ext cx="1130016" cy="830997"/>
              </a:xfrm>
              <a:prstGeom prst="rect">
                <a:avLst/>
              </a:prstGeom>
              <a:blipFill>
                <a:blip r:embed="rId37"/>
                <a:stretch>
                  <a:fillRect t="-7527" r="-9559" b="-10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4F555CB8-012B-4CDD-9824-225E595026C6}"/>
                  </a:ext>
                </a:extLst>
              </p:cNvPr>
              <p:cNvSpPr txBox="1"/>
              <p:nvPr/>
            </p:nvSpPr>
            <p:spPr>
              <a:xfrm rot="16200000">
                <a:off x="9203298" y="25996394"/>
                <a:ext cx="952501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Voltage</m:t>
                      </m:r>
                    </m:oMath>
                  </m:oMathPara>
                </a14:m>
                <a:endParaRPr lang="en-US" sz="2400" b="0" i="0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(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V</m:t>
                      </m:r>
                      <m: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4F555CB8-012B-4CDD-9824-225E595026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9203298" y="25996394"/>
                <a:ext cx="952501" cy="830997"/>
              </a:xfrm>
              <a:prstGeom prst="rect">
                <a:avLst/>
              </a:prstGeom>
              <a:blipFill>
                <a:blip r:embed="rId38"/>
                <a:stretch>
                  <a:fillRect t="-28205" r="-9559" b="-5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0DBB7DC8-01C6-48EF-BABC-A36B18BEE0CC}"/>
              </a:ext>
            </a:extLst>
          </p:cNvPr>
          <p:cNvCxnSpPr>
            <a:cxnSpLocks/>
          </p:cNvCxnSpPr>
          <p:nvPr/>
        </p:nvCxnSpPr>
        <p:spPr>
          <a:xfrm flipH="1">
            <a:off x="9358086" y="23542480"/>
            <a:ext cx="3502157" cy="0"/>
          </a:xfrm>
          <a:prstGeom prst="line">
            <a:avLst/>
          </a:prstGeom>
          <a:ln w="28575">
            <a:solidFill>
              <a:srgbClr val="00B0F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14E64A28-B871-40F8-AC45-765CC2DCA80B}"/>
              </a:ext>
            </a:extLst>
          </p:cNvPr>
          <p:cNvCxnSpPr>
            <a:cxnSpLocks/>
          </p:cNvCxnSpPr>
          <p:nvPr/>
        </p:nvCxnSpPr>
        <p:spPr>
          <a:xfrm flipH="1">
            <a:off x="9330123" y="25783579"/>
            <a:ext cx="3502158" cy="0"/>
          </a:xfrm>
          <a:prstGeom prst="line">
            <a:avLst/>
          </a:prstGeom>
          <a:ln w="28575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EC50C639-E7E7-435A-A750-D9A22990220C}"/>
              </a:ext>
            </a:extLst>
          </p:cNvPr>
          <p:cNvCxnSpPr>
            <a:cxnSpLocks/>
          </p:cNvCxnSpPr>
          <p:nvPr/>
        </p:nvCxnSpPr>
        <p:spPr>
          <a:xfrm flipH="1">
            <a:off x="9330123" y="26888144"/>
            <a:ext cx="3502158" cy="0"/>
          </a:xfrm>
          <a:prstGeom prst="line">
            <a:avLst/>
          </a:prstGeom>
          <a:ln w="28575">
            <a:solidFill>
              <a:srgbClr val="00B0F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724AA66A-C64A-42E4-B9CC-DE2CC6D10289}"/>
              </a:ext>
            </a:extLst>
          </p:cNvPr>
          <p:cNvCxnSpPr>
            <a:cxnSpLocks/>
          </p:cNvCxnSpPr>
          <p:nvPr/>
        </p:nvCxnSpPr>
        <p:spPr>
          <a:xfrm flipH="1">
            <a:off x="9358085" y="24668751"/>
            <a:ext cx="3474196" cy="0"/>
          </a:xfrm>
          <a:prstGeom prst="line">
            <a:avLst/>
          </a:prstGeom>
          <a:ln w="28575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8F884E09-35BA-4DDE-AF60-66524264C1AC}"/>
              </a:ext>
            </a:extLst>
          </p:cNvPr>
          <p:cNvCxnSpPr>
            <a:cxnSpLocks/>
          </p:cNvCxnSpPr>
          <p:nvPr/>
        </p:nvCxnSpPr>
        <p:spPr>
          <a:xfrm flipV="1">
            <a:off x="9330123" y="23542480"/>
            <a:ext cx="27962" cy="3345664"/>
          </a:xfrm>
          <a:prstGeom prst="line">
            <a:avLst/>
          </a:prstGeom>
          <a:ln w="28575">
            <a:solidFill>
              <a:srgbClr val="00B0F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355F97EB-11FE-494E-97DE-9B63DC46560C}"/>
              </a:ext>
            </a:extLst>
          </p:cNvPr>
          <p:cNvCxnSpPr>
            <a:cxnSpLocks/>
          </p:cNvCxnSpPr>
          <p:nvPr/>
        </p:nvCxnSpPr>
        <p:spPr>
          <a:xfrm flipV="1">
            <a:off x="12832281" y="23542480"/>
            <a:ext cx="27962" cy="3366683"/>
          </a:xfrm>
          <a:prstGeom prst="line">
            <a:avLst/>
          </a:prstGeom>
          <a:ln w="28575">
            <a:solidFill>
              <a:srgbClr val="00B0F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DA673AD0-9472-4592-9B09-105D284B7060}"/>
                  </a:ext>
                </a:extLst>
              </p:cNvPr>
              <p:cNvSpPr txBox="1"/>
              <p:nvPr/>
            </p:nvSpPr>
            <p:spPr>
              <a:xfrm rot="16200000">
                <a:off x="9083379" y="17570481"/>
                <a:ext cx="1111088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Current</m:t>
                      </m:r>
                    </m:oMath>
                  </m:oMathPara>
                </a14:m>
                <a:endParaRPr lang="en-US" sz="2400" b="0" i="0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(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DA673AD0-9472-4592-9B09-105D284B70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9083379" y="17570481"/>
                <a:ext cx="1111088" cy="830997"/>
              </a:xfrm>
              <a:prstGeom prst="rect">
                <a:avLst/>
              </a:prstGeom>
              <a:blipFill>
                <a:blip r:embed="rId39"/>
                <a:stretch>
                  <a:fillRect t="-9290" r="-9559" b="-10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512D6B59-3FCD-4E6E-85BA-460C065BCC53}"/>
                  </a:ext>
                </a:extLst>
              </p:cNvPr>
              <p:cNvSpPr txBox="1"/>
              <p:nvPr/>
            </p:nvSpPr>
            <p:spPr>
              <a:xfrm rot="16200000">
                <a:off x="9089187" y="16449929"/>
                <a:ext cx="1130016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Current</m:t>
                      </m:r>
                      <m: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b="0" i="0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512D6B59-3FCD-4E6E-85BA-460C065BCC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9089187" y="16449929"/>
                <a:ext cx="1130016" cy="830997"/>
              </a:xfrm>
              <a:prstGeom prst="rect">
                <a:avLst/>
              </a:prstGeom>
              <a:blipFill>
                <a:blip r:embed="rId40"/>
                <a:stretch>
                  <a:fillRect t="-7568" r="-9559" b="-16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5DE5A15D-2905-4CCC-B61C-4531EF0D3E08}"/>
                  </a:ext>
                </a:extLst>
              </p:cNvPr>
              <p:cNvSpPr txBox="1"/>
              <p:nvPr/>
            </p:nvSpPr>
            <p:spPr>
              <a:xfrm rot="16200000">
                <a:off x="9175372" y="18716239"/>
                <a:ext cx="952501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Voltage</m:t>
                      </m:r>
                    </m:oMath>
                  </m:oMathPara>
                </a14:m>
                <a:endParaRPr lang="en-US" sz="2400" b="0" i="0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(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V</m:t>
                      </m:r>
                      <m: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5DE5A15D-2905-4CCC-B61C-4531EF0D3E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9175372" y="18716239"/>
                <a:ext cx="952501" cy="830997"/>
              </a:xfrm>
              <a:prstGeom prst="rect">
                <a:avLst/>
              </a:prstGeom>
              <a:blipFill>
                <a:blip r:embed="rId41"/>
                <a:stretch>
                  <a:fillRect t="-27389" r="-9559" b="-50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F4763633-83CB-4F19-8027-1AA0CC20B048}"/>
              </a:ext>
            </a:extLst>
          </p:cNvPr>
          <p:cNvCxnSpPr>
            <a:cxnSpLocks/>
          </p:cNvCxnSpPr>
          <p:nvPr/>
        </p:nvCxnSpPr>
        <p:spPr>
          <a:xfrm flipH="1">
            <a:off x="9330160" y="16262325"/>
            <a:ext cx="3502157" cy="0"/>
          </a:xfrm>
          <a:prstGeom prst="line">
            <a:avLst/>
          </a:prstGeom>
          <a:ln w="28575">
            <a:solidFill>
              <a:srgbClr val="00B0F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11EB8C86-8DF6-4FA6-8DB2-728B71F1F062}"/>
              </a:ext>
            </a:extLst>
          </p:cNvPr>
          <p:cNvCxnSpPr>
            <a:cxnSpLocks/>
          </p:cNvCxnSpPr>
          <p:nvPr/>
        </p:nvCxnSpPr>
        <p:spPr>
          <a:xfrm flipH="1">
            <a:off x="9302197" y="18503424"/>
            <a:ext cx="3502158" cy="0"/>
          </a:xfrm>
          <a:prstGeom prst="line">
            <a:avLst/>
          </a:prstGeom>
          <a:ln w="28575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56866CCC-435C-4BE0-87FC-F23080EADA43}"/>
              </a:ext>
            </a:extLst>
          </p:cNvPr>
          <p:cNvCxnSpPr>
            <a:cxnSpLocks/>
          </p:cNvCxnSpPr>
          <p:nvPr/>
        </p:nvCxnSpPr>
        <p:spPr>
          <a:xfrm flipH="1">
            <a:off x="9302197" y="19607989"/>
            <a:ext cx="3502158" cy="0"/>
          </a:xfrm>
          <a:prstGeom prst="line">
            <a:avLst/>
          </a:prstGeom>
          <a:ln w="28575">
            <a:solidFill>
              <a:srgbClr val="00B0F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98AF0C14-E563-48B1-9F68-D9CA6E63C104}"/>
              </a:ext>
            </a:extLst>
          </p:cNvPr>
          <p:cNvCxnSpPr>
            <a:cxnSpLocks/>
          </p:cNvCxnSpPr>
          <p:nvPr/>
        </p:nvCxnSpPr>
        <p:spPr>
          <a:xfrm flipH="1">
            <a:off x="9330159" y="17388596"/>
            <a:ext cx="3474196" cy="0"/>
          </a:xfrm>
          <a:prstGeom prst="line">
            <a:avLst/>
          </a:prstGeom>
          <a:ln w="28575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1321ACEF-06C7-4A0B-BC4A-66E567F1AFCC}"/>
              </a:ext>
            </a:extLst>
          </p:cNvPr>
          <p:cNvCxnSpPr>
            <a:cxnSpLocks/>
          </p:cNvCxnSpPr>
          <p:nvPr/>
        </p:nvCxnSpPr>
        <p:spPr>
          <a:xfrm flipV="1">
            <a:off x="9302197" y="16262325"/>
            <a:ext cx="27962" cy="3345664"/>
          </a:xfrm>
          <a:prstGeom prst="line">
            <a:avLst/>
          </a:prstGeom>
          <a:ln w="28575">
            <a:solidFill>
              <a:srgbClr val="00B0F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BF6A82DD-8CAB-4EF5-8B1F-D3CC0A1535EE}"/>
              </a:ext>
            </a:extLst>
          </p:cNvPr>
          <p:cNvCxnSpPr>
            <a:cxnSpLocks/>
          </p:cNvCxnSpPr>
          <p:nvPr/>
        </p:nvCxnSpPr>
        <p:spPr>
          <a:xfrm flipV="1">
            <a:off x="12804355" y="16262325"/>
            <a:ext cx="27962" cy="3366683"/>
          </a:xfrm>
          <a:prstGeom prst="line">
            <a:avLst/>
          </a:prstGeom>
          <a:ln w="28575">
            <a:solidFill>
              <a:srgbClr val="00B0F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B3F9B197-42B7-4719-85AC-7D920D64E8B9}"/>
                  </a:ext>
                </a:extLst>
              </p:cNvPr>
              <p:cNvSpPr txBox="1"/>
              <p:nvPr/>
            </p:nvSpPr>
            <p:spPr>
              <a:xfrm rot="16200000">
                <a:off x="9065143" y="21246774"/>
                <a:ext cx="1111088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Current</m:t>
                      </m:r>
                    </m:oMath>
                  </m:oMathPara>
                </a14:m>
                <a:endParaRPr lang="en-US" sz="2400" b="0" i="0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(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B3F9B197-42B7-4719-85AC-7D920D64E8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9065143" y="21246774"/>
                <a:ext cx="1111088" cy="830997"/>
              </a:xfrm>
              <a:prstGeom prst="rect">
                <a:avLst/>
              </a:prstGeom>
              <a:blipFill>
                <a:blip r:embed="rId42"/>
                <a:stretch>
                  <a:fillRect t="-9290" r="-9559" b="-10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E3F2182C-6533-4ED2-A0BD-43BEF659CAE9}"/>
                  </a:ext>
                </a:extLst>
              </p:cNvPr>
              <p:cNvSpPr txBox="1"/>
              <p:nvPr/>
            </p:nvSpPr>
            <p:spPr>
              <a:xfrm rot="16200000">
                <a:off x="9070951" y="20126222"/>
                <a:ext cx="1130016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Current</m:t>
                      </m:r>
                      <m: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b="0" i="0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E3F2182C-6533-4ED2-A0BD-43BEF659CA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9070951" y="20126222"/>
                <a:ext cx="1130016" cy="830997"/>
              </a:xfrm>
              <a:prstGeom prst="rect">
                <a:avLst/>
              </a:prstGeom>
              <a:blipFill>
                <a:blip r:embed="rId43"/>
                <a:stretch>
                  <a:fillRect t="-7568" r="-9559" b="-16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B72C1F5F-8CE7-411A-89C2-F19C89142158}"/>
                  </a:ext>
                </a:extLst>
              </p:cNvPr>
              <p:cNvSpPr txBox="1"/>
              <p:nvPr/>
            </p:nvSpPr>
            <p:spPr>
              <a:xfrm rot="16200000">
                <a:off x="9157136" y="22392532"/>
                <a:ext cx="952501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Voltage</m:t>
                      </m:r>
                    </m:oMath>
                  </m:oMathPara>
                </a14:m>
                <a:endParaRPr lang="en-US" sz="2400" b="0" i="0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(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V</m:t>
                      </m:r>
                      <m: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B72C1F5F-8CE7-411A-89C2-F19C891421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9157136" y="22392532"/>
                <a:ext cx="952501" cy="830997"/>
              </a:xfrm>
              <a:prstGeom prst="rect">
                <a:avLst/>
              </a:prstGeom>
              <a:blipFill>
                <a:blip r:embed="rId44"/>
                <a:stretch>
                  <a:fillRect t="-27389" r="-9559" b="-50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27F425A8-3F97-461C-A073-80121A0A15CC}"/>
              </a:ext>
            </a:extLst>
          </p:cNvPr>
          <p:cNvCxnSpPr>
            <a:cxnSpLocks/>
          </p:cNvCxnSpPr>
          <p:nvPr/>
        </p:nvCxnSpPr>
        <p:spPr>
          <a:xfrm flipH="1">
            <a:off x="9311924" y="19919568"/>
            <a:ext cx="3502157" cy="0"/>
          </a:xfrm>
          <a:prstGeom prst="line">
            <a:avLst/>
          </a:prstGeom>
          <a:ln w="28575">
            <a:solidFill>
              <a:srgbClr val="00B0F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DB7E33CF-13EB-48C1-8EF3-04F305AA3D20}"/>
              </a:ext>
            </a:extLst>
          </p:cNvPr>
          <p:cNvCxnSpPr>
            <a:cxnSpLocks/>
          </p:cNvCxnSpPr>
          <p:nvPr/>
        </p:nvCxnSpPr>
        <p:spPr>
          <a:xfrm flipH="1">
            <a:off x="9283961" y="22160667"/>
            <a:ext cx="3502158" cy="0"/>
          </a:xfrm>
          <a:prstGeom prst="line">
            <a:avLst/>
          </a:prstGeom>
          <a:ln w="28575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AD1C1C69-FEA9-430C-95C3-188F1B121A41}"/>
              </a:ext>
            </a:extLst>
          </p:cNvPr>
          <p:cNvCxnSpPr>
            <a:cxnSpLocks/>
          </p:cNvCxnSpPr>
          <p:nvPr/>
        </p:nvCxnSpPr>
        <p:spPr>
          <a:xfrm flipH="1">
            <a:off x="9283961" y="23265232"/>
            <a:ext cx="3502158" cy="0"/>
          </a:xfrm>
          <a:prstGeom prst="line">
            <a:avLst/>
          </a:prstGeom>
          <a:ln w="28575">
            <a:solidFill>
              <a:srgbClr val="00B0F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F98FA9AE-955C-48D1-A01F-2A017CA64DB6}"/>
              </a:ext>
            </a:extLst>
          </p:cNvPr>
          <p:cNvCxnSpPr>
            <a:cxnSpLocks/>
          </p:cNvCxnSpPr>
          <p:nvPr/>
        </p:nvCxnSpPr>
        <p:spPr>
          <a:xfrm flipH="1">
            <a:off x="9311923" y="21045839"/>
            <a:ext cx="3474196" cy="0"/>
          </a:xfrm>
          <a:prstGeom prst="line">
            <a:avLst/>
          </a:prstGeom>
          <a:ln w="28575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B2D39D48-A511-4B72-BF1C-BD04896E2113}"/>
              </a:ext>
            </a:extLst>
          </p:cNvPr>
          <p:cNvCxnSpPr>
            <a:cxnSpLocks/>
          </p:cNvCxnSpPr>
          <p:nvPr/>
        </p:nvCxnSpPr>
        <p:spPr>
          <a:xfrm flipV="1">
            <a:off x="9283961" y="19919568"/>
            <a:ext cx="27962" cy="3345664"/>
          </a:xfrm>
          <a:prstGeom prst="line">
            <a:avLst/>
          </a:prstGeom>
          <a:ln w="28575">
            <a:solidFill>
              <a:srgbClr val="00B0F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F5C99025-C34B-48EB-84C4-F042E52509D1}"/>
              </a:ext>
            </a:extLst>
          </p:cNvPr>
          <p:cNvCxnSpPr>
            <a:cxnSpLocks/>
          </p:cNvCxnSpPr>
          <p:nvPr/>
        </p:nvCxnSpPr>
        <p:spPr>
          <a:xfrm flipV="1">
            <a:off x="12786119" y="19919568"/>
            <a:ext cx="27962" cy="3366683"/>
          </a:xfrm>
          <a:prstGeom prst="line">
            <a:avLst/>
          </a:prstGeom>
          <a:ln w="28575">
            <a:solidFill>
              <a:srgbClr val="00B0F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49087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9147AA2-A0DB-4CB6-A010-CB7C2C6DC7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214"/>
          <a:stretch/>
        </p:blipFill>
        <p:spPr>
          <a:xfrm>
            <a:off x="1588566" y="12927518"/>
            <a:ext cx="7739937" cy="342522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5501224-C02B-42D1-8332-3C9513AD68C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214"/>
          <a:stretch/>
        </p:blipFill>
        <p:spPr>
          <a:xfrm>
            <a:off x="1537413" y="17108786"/>
            <a:ext cx="7739937" cy="342522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8D6DDF6-534F-4D15-87FB-2878F0A2AE3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214"/>
          <a:stretch/>
        </p:blipFill>
        <p:spPr>
          <a:xfrm>
            <a:off x="1537413" y="21304010"/>
            <a:ext cx="7739937" cy="342522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AD4B1FB-9064-419C-9434-FC9FE08C8E9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214"/>
          <a:stretch/>
        </p:blipFill>
        <p:spPr>
          <a:xfrm>
            <a:off x="1537413" y="25511231"/>
            <a:ext cx="7739937" cy="342522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5374ED25-22D1-4C54-A767-5BB962CA9954}"/>
                  </a:ext>
                </a:extLst>
              </p:cNvPr>
              <p:cNvSpPr txBox="1"/>
              <p:nvPr/>
            </p:nvSpPr>
            <p:spPr>
              <a:xfrm>
                <a:off x="11021475" y="29293682"/>
                <a:ext cx="19177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Time</m:t>
                      </m:r>
                      <m:r>
                        <a:rPr lang="en-US" sz="2800" b="0" i="0" smtClean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 (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μs</m:t>
                      </m:r>
                      <m:r>
                        <a:rPr lang="en-US" sz="2800" b="0" i="0" smtClean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5374ED25-22D1-4C54-A767-5BB962CA99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21475" y="29293682"/>
                <a:ext cx="1917700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6C64EB36-DCEB-4ACF-AD3B-D22EB17F4BAB}"/>
              </a:ext>
            </a:extLst>
          </p:cNvPr>
          <p:cNvCxnSpPr>
            <a:cxnSpLocks/>
          </p:cNvCxnSpPr>
          <p:nvPr/>
        </p:nvCxnSpPr>
        <p:spPr>
          <a:xfrm flipH="1">
            <a:off x="5423337" y="12416820"/>
            <a:ext cx="6494106" cy="0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12B995A6-31F9-483D-8810-5EB21F7950E2}"/>
              </a:ext>
            </a:extLst>
          </p:cNvPr>
          <p:cNvCxnSpPr>
            <a:cxnSpLocks/>
          </p:cNvCxnSpPr>
          <p:nvPr/>
        </p:nvCxnSpPr>
        <p:spPr>
          <a:xfrm flipV="1">
            <a:off x="5439487" y="12416820"/>
            <a:ext cx="0" cy="289103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D363D64C-20D3-4059-8897-45A8E0000B78}"/>
              </a:ext>
            </a:extLst>
          </p:cNvPr>
          <p:cNvCxnSpPr>
            <a:cxnSpLocks/>
          </p:cNvCxnSpPr>
          <p:nvPr/>
        </p:nvCxnSpPr>
        <p:spPr>
          <a:xfrm flipH="1" flipV="1">
            <a:off x="5458537" y="12705921"/>
            <a:ext cx="135019" cy="148081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9A8C1C87-703E-4E72-884F-D5A1F74C094D}"/>
              </a:ext>
            </a:extLst>
          </p:cNvPr>
          <p:cNvCxnSpPr>
            <a:cxnSpLocks/>
          </p:cNvCxnSpPr>
          <p:nvPr/>
        </p:nvCxnSpPr>
        <p:spPr>
          <a:xfrm flipV="1">
            <a:off x="5323782" y="12710240"/>
            <a:ext cx="134753" cy="145648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3F2F50A4-0774-483D-B6FF-AB639BC6A1D2}"/>
              </a:ext>
            </a:extLst>
          </p:cNvPr>
          <p:cNvCxnSpPr>
            <a:cxnSpLocks/>
          </p:cNvCxnSpPr>
          <p:nvPr/>
        </p:nvCxnSpPr>
        <p:spPr>
          <a:xfrm flipV="1">
            <a:off x="5304732" y="12894500"/>
            <a:ext cx="0" cy="15842662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A6EA92A6-2B22-49E2-AED1-D61FE09E833C}"/>
              </a:ext>
            </a:extLst>
          </p:cNvPr>
          <p:cNvCxnSpPr>
            <a:cxnSpLocks/>
          </p:cNvCxnSpPr>
          <p:nvPr/>
        </p:nvCxnSpPr>
        <p:spPr>
          <a:xfrm flipV="1">
            <a:off x="5610300" y="12854002"/>
            <a:ext cx="7675" cy="15830226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D4E23B04-9DCA-439B-8A3D-9E385DCC6F32}"/>
                  </a:ext>
                </a:extLst>
              </p:cNvPr>
              <p:cNvSpPr txBox="1"/>
              <p:nvPr/>
            </p:nvSpPr>
            <p:spPr>
              <a:xfrm rot="16200000">
                <a:off x="8953074" y="14177837"/>
                <a:ext cx="1428750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Current</m:t>
                      </m:r>
                    </m:oMath>
                  </m:oMathPara>
                </a14:m>
                <a:endParaRPr lang="en-US" sz="2800" b="0" i="0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(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D4E23B04-9DCA-439B-8A3D-9E385DCC6F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8953074" y="14177837"/>
                <a:ext cx="1428750" cy="95410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C6B53CFF-A65E-4D6B-867F-34C6773ACD4B}"/>
                  </a:ext>
                </a:extLst>
              </p:cNvPr>
              <p:cNvSpPr txBox="1"/>
              <p:nvPr/>
            </p:nvSpPr>
            <p:spPr>
              <a:xfrm>
                <a:off x="3871798" y="29596106"/>
                <a:ext cx="728172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CC0066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CC0066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V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CC0066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AB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rgbClr val="D60093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C6B53CFF-A65E-4D6B-867F-34C6773ACD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1798" y="29596106"/>
                <a:ext cx="728172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43DD608C-F291-4CA1-9EF4-93BBD1E56024}"/>
                  </a:ext>
                </a:extLst>
              </p:cNvPr>
              <p:cNvSpPr txBox="1"/>
              <p:nvPr/>
            </p:nvSpPr>
            <p:spPr>
              <a:xfrm>
                <a:off x="6412570" y="29596106"/>
                <a:ext cx="461004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I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F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43DD608C-F291-4CA1-9EF4-93BBD1E560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2570" y="29596106"/>
                <a:ext cx="461004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FBDD5347-53DC-4229-A2A8-F592A2942D57}"/>
                  </a:ext>
                </a:extLst>
              </p:cNvPr>
              <p:cNvSpPr txBox="1"/>
              <p:nvPr/>
            </p:nvSpPr>
            <p:spPr>
              <a:xfrm>
                <a:off x="2161934" y="29596106"/>
                <a:ext cx="728172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I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T</m:t>
                          </m:r>
                          <m:r>
                            <a:rPr lang="en-US" sz="2800" b="0" i="1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𝑋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accent4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FBDD5347-53DC-4229-A2A8-F592A2942D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1934" y="29596106"/>
                <a:ext cx="728172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2A3DF156-5ACB-4410-9577-BA335F78747E}"/>
                  </a:ext>
                </a:extLst>
              </p:cNvPr>
              <p:cNvSpPr txBox="1"/>
              <p:nvPr/>
            </p:nvSpPr>
            <p:spPr>
              <a:xfrm>
                <a:off x="2687001" y="28706236"/>
                <a:ext cx="3167937" cy="95410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CC0066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𝐶</m:t>
                      </m:r>
                      <m:r>
                        <a:rPr lang="en-US" sz="2800" b="0" i="1" smtClean="0">
                          <a:solidFill>
                            <a:srgbClr val="CC0066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2 </m:t>
                      </m:r>
                    </m:oMath>
                  </m:oMathPara>
                </a14:m>
                <a:endParaRPr lang="en-US" sz="2800" b="0" i="1" dirty="0">
                  <a:solidFill>
                    <a:srgbClr val="CC0066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CC0066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100 </m:t>
                      </m:r>
                      <m:r>
                        <a:rPr lang="en-US" sz="2800" b="0" i="1" smtClean="0">
                          <a:solidFill>
                            <a:srgbClr val="CC0066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𝑉</m:t>
                      </m:r>
                      <m:r>
                        <a:rPr lang="en-US" sz="2800" b="0" i="1" smtClean="0">
                          <a:solidFill>
                            <a:srgbClr val="CC0066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/</m:t>
                      </m:r>
                      <m:r>
                        <a:rPr lang="en-US" sz="2800" b="0" i="1" smtClean="0">
                          <a:solidFill>
                            <a:srgbClr val="CC0066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𝑑𝑖𝑣</m:t>
                      </m:r>
                    </m:oMath>
                  </m:oMathPara>
                </a14:m>
                <a:endParaRPr lang="en-US" sz="2800" dirty="0">
                  <a:solidFill>
                    <a:srgbClr val="D60093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2A3DF156-5ACB-4410-9577-BA335F7874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7001" y="28706236"/>
                <a:ext cx="3167937" cy="95410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D600F0BB-4990-4438-857C-A1AD8D74FBEC}"/>
                  </a:ext>
                </a:extLst>
              </p:cNvPr>
              <p:cNvSpPr txBox="1"/>
              <p:nvPr/>
            </p:nvSpPr>
            <p:spPr>
              <a:xfrm>
                <a:off x="1676710" y="28724264"/>
                <a:ext cx="1800585" cy="95410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𝐶</m:t>
                      </m:r>
                      <m:r>
                        <a:rPr lang="en-US" sz="2800" b="0" i="1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1 </m:t>
                      </m:r>
                    </m:oMath>
                  </m:oMathPara>
                </a14:m>
                <a:endParaRPr lang="en-US" sz="2800" b="0" i="1" dirty="0">
                  <a:solidFill>
                    <a:schemeClr val="accent4">
                      <a:lumMod val="75000"/>
                    </a:schemeClr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5</m:t>
                      </m:r>
                      <m:r>
                        <a:rPr lang="en-US" sz="2800" b="0" i="1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2800" b="0" i="1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𝐴</m:t>
                      </m:r>
                      <m:r>
                        <a:rPr lang="en-US" sz="2800" b="0" i="1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/</m:t>
                      </m:r>
                      <m:r>
                        <a:rPr lang="en-US" sz="2800" b="0" i="1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𝑑𝑖𝑣</m:t>
                      </m:r>
                    </m:oMath>
                  </m:oMathPara>
                </a14:m>
                <a:endParaRPr lang="en-US" sz="2800" dirty="0">
                  <a:solidFill>
                    <a:schemeClr val="accent4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D600F0BB-4990-4438-857C-A1AD8D74FB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710" y="28724264"/>
                <a:ext cx="1800585" cy="95410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CA62367E-A836-4738-972A-474D5D42118B}"/>
                  </a:ext>
                </a:extLst>
              </p:cNvPr>
              <p:cNvSpPr txBox="1"/>
              <p:nvPr/>
            </p:nvSpPr>
            <p:spPr>
              <a:xfrm>
                <a:off x="5042156" y="28743514"/>
                <a:ext cx="3167937" cy="95410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00CC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𝐶</m:t>
                      </m:r>
                      <m:r>
                        <a:rPr lang="en-US" sz="2800" b="0" i="1" smtClean="0">
                          <a:solidFill>
                            <a:srgbClr val="0000CC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3 </m:t>
                      </m:r>
                    </m:oMath>
                  </m:oMathPara>
                </a14:m>
                <a:endParaRPr lang="en-US" sz="2800" b="0" i="1" dirty="0">
                  <a:solidFill>
                    <a:srgbClr val="0000CC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solidFill>
                            <a:srgbClr val="0000CC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5</m:t>
                      </m:r>
                      <m:r>
                        <a:rPr lang="en-US" sz="2800" b="0" i="1" smtClean="0">
                          <a:solidFill>
                            <a:srgbClr val="0000CC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2800" b="0" i="1" smtClean="0">
                          <a:solidFill>
                            <a:srgbClr val="0000CC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𝐴</m:t>
                      </m:r>
                      <m:r>
                        <a:rPr lang="en-US" sz="2800" b="0" i="1" smtClean="0">
                          <a:solidFill>
                            <a:srgbClr val="0000CC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/</m:t>
                      </m:r>
                      <m:r>
                        <a:rPr lang="en-US" sz="2800" b="0" i="1" smtClean="0">
                          <a:solidFill>
                            <a:srgbClr val="0000CC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𝑑𝑖𝑣</m:t>
                      </m:r>
                    </m:oMath>
                  </m:oMathPara>
                </a14:m>
                <a:endParaRPr lang="en-US" sz="2800" dirty="0">
                  <a:solidFill>
                    <a:srgbClr val="0000C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CA62367E-A836-4738-972A-474D5D4211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2156" y="28743514"/>
                <a:ext cx="3167937" cy="95410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75C003CA-F118-4BCA-B2EF-7A121FAE2A9D}"/>
                  </a:ext>
                </a:extLst>
              </p:cNvPr>
              <p:cNvSpPr txBox="1"/>
              <p:nvPr/>
            </p:nvSpPr>
            <p:spPr>
              <a:xfrm>
                <a:off x="6642500" y="28854211"/>
                <a:ext cx="3167937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1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𝑚𝑠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/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𝑑𝑖𝑣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75C003CA-F118-4BCA-B2EF-7A121FAE2A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2500" y="28854211"/>
                <a:ext cx="3167937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0E869AC4-7166-4F23-BE28-7F47610A450C}"/>
                  </a:ext>
                </a:extLst>
              </p:cNvPr>
              <p:cNvSpPr txBox="1"/>
              <p:nvPr/>
            </p:nvSpPr>
            <p:spPr>
              <a:xfrm rot="16200000">
                <a:off x="8897904" y="12716669"/>
                <a:ext cx="1501530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Current</m:t>
                      </m:r>
                      <m: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800" b="0" i="0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0E869AC4-7166-4F23-BE28-7F47610A45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8897904" y="12716669"/>
                <a:ext cx="1501530" cy="95410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6F2743DB-2C8D-4F1A-A907-15CF957D8FDC}"/>
                  </a:ext>
                </a:extLst>
              </p:cNvPr>
              <p:cNvSpPr txBox="1"/>
              <p:nvPr/>
            </p:nvSpPr>
            <p:spPr>
              <a:xfrm rot="16200000">
                <a:off x="9014025" y="15545635"/>
                <a:ext cx="1306846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Voltage</m:t>
                      </m:r>
                    </m:oMath>
                  </m:oMathPara>
                </a14:m>
                <a:endParaRPr lang="en-US" sz="2800" b="0" i="0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(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V</m:t>
                      </m:r>
                      <m: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6F2743DB-2C8D-4F1A-A907-15CF957D8F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9014025" y="15545635"/>
                <a:ext cx="1306846" cy="95410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40983EBA-9994-4065-8986-810901E6D145}"/>
                  </a:ext>
                </a:extLst>
              </p:cNvPr>
              <p:cNvSpPr txBox="1"/>
              <p:nvPr/>
            </p:nvSpPr>
            <p:spPr>
              <a:xfrm rot="16200000">
                <a:off x="8936279" y="18360961"/>
                <a:ext cx="1424778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Current</m:t>
                      </m:r>
                    </m:oMath>
                  </m:oMathPara>
                </a14:m>
                <a:endParaRPr lang="en-US" sz="2800" b="0" i="0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(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40983EBA-9994-4065-8986-810901E6D1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8936279" y="18360961"/>
                <a:ext cx="1424778" cy="954107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E48068DD-B17F-4874-B9D5-DB584FE40F03}"/>
                  </a:ext>
                </a:extLst>
              </p:cNvPr>
              <p:cNvSpPr txBox="1"/>
              <p:nvPr/>
            </p:nvSpPr>
            <p:spPr>
              <a:xfrm rot="16200000">
                <a:off x="8976464" y="16995149"/>
                <a:ext cx="1306847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Current</m:t>
                      </m:r>
                      <m: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800" b="0" i="0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E48068DD-B17F-4874-B9D5-DB584FE40F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8976464" y="16995149"/>
                <a:ext cx="1306847" cy="954107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79B27F46-8290-44EA-8933-52D184289B4B}"/>
                  </a:ext>
                </a:extLst>
              </p:cNvPr>
              <p:cNvSpPr txBox="1"/>
              <p:nvPr/>
            </p:nvSpPr>
            <p:spPr>
              <a:xfrm rot="16200000">
                <a:off x="8995244" y="19726773"/>
                <a:ext cx="1306846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Voltage</m:t>
                      </m:r>
                    </m:oMath>
                  </m:oMathPara>
                </a14:m>
                <a:endParaRPr lang="en-US" sz="2800" b="0" i="0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(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V</m:t>
                      </m:r>
                      <m: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79B27F46-8290-44EA-8933-52D184289B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8995244" y="19726773"/>
                <a:ext cx="1306846" cy="954107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71E36707-DDB5-4E82-BE3E-083CA6CC33D6}"/>
                  </a:ext>
                </a:extLst>
              </p:cNvPr>
              <p:cNvSpPr txBox="1"/>
              <p:nvPr/>
            </p:nvSpPr>
            <p:spPr>
              <a:xfrm rot="16200000">
                <a:off x="8995242" y="22632762"/>
                <a:ext cx="1306847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Current</m:t>
                      </m:r>
                    </m:oMath>
                  </m:oMathPara>
                </a14:m>
                <a:endParaRPr lang="en-US" sz="2800" b="0" i="0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(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71E36707-DDB5-4E82-BE3E-083CA6CC33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8995242" y="22632762"/>
                <a:ext cx="1306847" cy="954107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3852CEBB-CBCC-4498-B8BD-6AEFF01CF9D8}"/>
                  </a:ext>
                </a:extLst>
              </p:cNvPr>
              <p:cNvSpPr txBox="1"/>
              <p:nvPr/>
            </p:nvSpPr>
            <p:spPr>
              <a:xfrm rot="16200000">
                <a:off x="8976462" y="21207984"/>
                <a:ext cx="1306847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Current</m:t>
                      </m:r>
                      <m: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800" b="0" i="0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3852CEBB-CBCC-4498-B8BD-6AEFF01CF9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8976462" y="21207984"/>
                <a:ext cx="1306847" cy="954107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76F95AF6-588E-4874-B77E-3CF1EC853DA2}"/>
                  </a:ext>
                </a:extLst>
              </p:cNvPr>
              <p:cNvSpPr txBox="1"/>
              <p:nvPr/>
            </p:nvSpPr>
            <p:spPr>
              <a:xfrm rot="16200000">
                <a:off x="8995242" y="23939608"/>
                <a:ext cx="1306846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Voltage</m:t>
                      </m:r>
                    </m:oMath>
                  </m:oMathPara>
                </a14:m>
                <a:endParaRPr lang="en-US" sz="2800" b="0" i="0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(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V</m:t>
                      </m:r>
                      <m: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76F95AF6-588E-4874-B77E-3CF1EC853D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8995242" y="23939608"/>
                <a:ext cx="1306846" cy="954107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28550836-7A36-48D5-8C3F-D5E1D4094026}"/>
                  </a:ext>
                </a:extLst>
              </p:cNvPr>
              <p:cNvSpPr txBox="1"/>
              <p:nvPr/>
            </p:nvSpPr>
            <p:spPr>
              <a:xfrm rot="16200000">
                <a:off x="8917496" y="26798476"/>
                <a:ext cx="1424778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Current</m:t>
                      </m:r>
                    </m:oMath>
                  </m:oMathPara>
                </a14:m>
                <a:endParaRPr lang="en-US" sz="2800" b="0" i="0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(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28550836-7A36-48D5-8C3F-D5E1D40940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8917496" y="26798476"/>
                <a:ext cx="1424778" cy="954107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E0215EDD-84E9-4974-B8D7-017B72CDE047}"/>
                  </a:ext>
                </a:extLst>
              </p:cNvPr>
              <p:cNvSpPr txBox="1"/>
              <p:nvPr/>
            </p:nvSpPr>
            <p:spPr>
              <a:xfrm rot="16200000">
                <a:off x="8957681" y="25432664"/>
                <a:ext cx="1306847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Current</m:t>
                      </m:r>
                      <m: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800" b="0" i="0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E0215EDD-84E9-4974-B8D7-017B72CDE0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8957681" y="25432664"/>
                <a:ext cx="1306847" cy="954107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76DB73A4-0018-4368-ADC0-AF180209745F}"/>
                  </a:ext>
                </a:extLst>
              </p:cNvPr>
              <p:cNvSpPr txBox="1"/>
              <p:nvPr/>
            </p:nvSpPr>
            <p:spPr>
              <a:xfrm rot="16200000">
                <a:off x="8976461" y="28164288"/>
                <a:ext cx="1306846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Voltage</m:t>
                      </m:r>
                    </m:oMath>
                  </m:oMathPara>
                </a14:m>
                <a:endParaRPr lang="en-US" sz="2800" b="0" i="0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(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V</m:t>
                      </m:r>
                      <m: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76DB73A4-0018-4368-ADC0-AF18020974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8976461" y="28164288"/>
                <a:ext cx="1306846" cy="954107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1F27181E-A684-4F03-8161-670919FE62C9}"/>
              </a:ext>
            </a:extLst>
          </p:cNvPr>
          <p:cNvSpPr txBox="1"/>
          <p:nvPr/>
        </p:nvSpPr>
        <p:spPr>
          <a:xfrm>
            <a:off x="5158661" y="16311622"/>
            <a:ext cx="638628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C6732D59-9AA3-4404-8D27-46CB1E860B92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9865778" y="12510348"/>
            <a:ext cx="3952875" cy="142875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FE4F5FC4-1774-48E3-B6DA-38617770F5C3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9907058" y="15365051"/>
            <a:ext cx="3914775" cy="142875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73F33C42-A534-40A6-9525-B18C6C476C54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9888009" y="13898592"/>
            <a:ext cx="3952875" cy="1428750"/>
          </a:xfrm>
          <a:prstGeom prst="rect">
            <a:avLst/>
          </a:prstGeom>
        </p:spPr>
      </p:pic>
      <p:sp>
        <p:nvSpPr>
          <p:cNvPr id="104" name="TextBox 103">
            <a:extLst>
              <a:ext uri="{FF2B5EF4-FFF2-40B4-BE49-F238E27FC236}">
                <a16:creationId xmlns:a16="http://schemas.microsoft.com/office/drawing/2014/main" id="{7E69DB9F-3A1D-4EC6-BC98-73445A2942DF}"/>
              </a:ext>
            </a:extLst>
          </p:cNvPr>
          <p:cNvSpPr txBox="1"/>
          <p:nvPr/>
        </p:nvSpPr>
        <p:spPr>
          <a:xfrm>
            <a:off x="5148212" y="20550909"/>
            <a:ext cx="696277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1A5C79D2-81B7-4227-9752-4C38B2EB1E07}"/>
              </a:ext>
            </a:extLst>
          </p:cNvPr>
          <p:cNvSpPr txBox="1"/>
          <p:nvPr/>
        </p:nvSpPr>
        <p:spPr>
          <a:xfrm>
            <a:off x="5177036" y="24717229"/>
            <a:ext cx="638628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(c)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FCE3C1AA-87A0-40D8-A2EC-E78EF70D3BD5}"/>
              </a:ext>
            </a:extLst>
          </p:cNvPr>
          <p:cNvSpPr txBox="1"/>
          <p:nvPr/>
        </p:nvSpPr>
        <p:spPr>
          <a:xfrm>
            <a:off x="5158661" y="28921679"/>
            <a:ext cx="638628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(d)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A716F4E2-C4CC-43FB-99C2-D578E077D55E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9901871" y="16801744"/>
            <a:ext cx="3952875" cy="142875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59D7FE72-2184-4FE5-A9D8-2B66B6501514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9945414" y="19559106"/>
            <a:ext cx="3914775" cy="142875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B73D6E83-9F72-4397-A125-D6DB9F769813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9925051" y="18186347"/>
            <a:ext cx="3952875" cy="142875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41E9E930-FA77-4A3D-9334-079B95E5C6E2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9915815" y="22366412"/>
            <a:ext cx="3952875" cy="142875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E1A14410-FC03-4344-B73C-C2646F9E78A0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9889551" y="20986925"/>
            <a:ext cx="3952875" cy="142875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10823628-204B-48FC-AD73-5EA9578437E9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9913051" y="23758946"/>
            <a:ext cx="3914775" cy="142875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A2B47E95-EE64-4B42-83A7-AB4D2CE9333B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9901870" y="25239799"/>
            <a:ext cx="3952875" cy="142875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E04933EC-C47E-477B-A0D8-0E1E1EC22116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9901870" y="26589405"/>
            <a:ext cx="3952875" cy="1428750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CD88C161-6F87-4999-8821-915389571F88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9945414" y="27996879"/>
            <a:ext cx="3914775" cy="1428750"/>
          </a:xfrm>
          <a:prstGeom prst="rect">
            <a:avLst/>
          </a:prstGeom>
        </p:spPr>
      </p:pic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6F814757-A243-4F29-9DBF-FBB4B96C4AC0}"/>
              </a:ext>
            </a:extLst>
          </p:cNvPr>
          <p:cNvCxnSpPr>
            <a:cxnSpLocks/>
          </p:cNvCxnSpPr>
          <p:nvPr/>
        </p:nvCxnSpPr>
        <p:spPr>
          <a:xfrm flipH="1">
            <a:off x="11909367" y="12408877"/>
            <a:ext cx="16151" cy="241643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76288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BCB95DD-9C9F-40B3-AF39-AC689ACC203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299"/>
          <a:stretch/>
        </p:blipFill>
        <p:spPr>
          <a:xfrm>
            <a:off x="2889245" y="11642681"/>
            <a:ext cx="11428571" cy="337344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69F1897-9E7F-481A-B2CD-7C1C9969518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299"/>
          <a:stretch/>
        </p:blipFill>
        <p:spPr>
          <a:xfrm>
            <a:off x="2889244" y="15527661"/>
            <a:ext cx="11428571" cy="337344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31AB6F4-59D0-4801-93E5-C182C1593E32}"/>
                  </a:ext>
                </a:extLst>
              </p:cNvPr>
              <p:cNvSpPr txBox="1"/>
              <p:nvPr/>
            </p:nvSpPr>
            <p:spPr>
              <a:xfrm>
                <a:off x="6324244" y="19681437"/>
                <a:ext cx="728172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CC0066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CC0066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V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CC0066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AB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rgbClr val="D60093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31AB6F4-59D0-4801-93E5-C182C1593E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4244" y="19681437"/>
                <a:ext cx="728172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D590DCE-36ED-4DB2-A4FB-406EE6B27F35}"/>
                  </a:ext>
                </a:extLst>
              </p:cNvPr>
              <p:cNvSpPr txBox="1"/>
              <p:nvPr/>
            </p:nvSpPr>
            <p:spPr>
              <a:xfrm>
                <a:off x="10104593" y="19667121"/>
                <a:ext cx="461004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I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F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D590DCE-36ED-4DB2-A4FB-406EE6B27F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04593" y="19667121"/>
                <a:ext cx="461004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278F2A6-704A-468B-AF3A-49B9612F4834}"/>
                  </a:ext>
                </a:extLst>
              </p:cNvPr>
              <p:cNvSpPr txBox="1"/>
              <p:nvPr/>
            </p:nvSpPr>
            <p:spPr>
              <a:xfrm>
                <a:off x="4108756" y="19663409"/>
                <a:ext cx="728172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I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T</m:t>
                          </m:r>
                          <m:r>
                            <a:rPr lang="en-US" sz="2800" b="0" i="1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𝑋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accent4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278F2A6-704A-468B-AF3A-49B9612F48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8756" y="19663409"/>
                <a:ext cx="728172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5EA08A2-1B69-43B6-9B60-623705160058}"/>
                  </a:ext>
                </a:extLst>
              </p:cNvPr>
              <p:cNvSpPr txBox="1"/>
              <p:nvPr/>
            </p:nvSpPr>
            <p:spPr>
              <a:xfrm>
                <a:off x="5139447" y="18791567"/>
                <a:ext cx="3167937" cy="95410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CC0066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𝐶</m:t>
                      </m:r>
                      <m:r>
                        <a:rPr lang="en-US" sz="2800" b="0" i="1" smtClean="0">
                          <a:solidFill>
                            <a:srgbClr val="CC0066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2 </m:t>
                      </m:r>
                    </m:oMath>
                  </m:oMathPara>
                </a14:m>
                <a:endParaRPr lang="en-US" sz="2800" b="0" i="1" dirty="0">
                  <a:solidFill>
                    <a:srgbClr val="CC0066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CC0066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100 </m:t>
                      </m:r>
                      <m:r>
                        <a:rPr lang="en-US" sz="2800" b="0" i="1" smtClean="0">
                          <a:solidFill>
                            <a:srgbClr val="CC0066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𝑉</m:t>
                      </m:r>
                      <m:r>
                        <a:rPr lang="en-US" sz="2800" b="0" i="1" smtClean="0">
                          <a:solidFill>
                            <a:srgbClr val="CC0066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/</m:t>
                      </m:r>
                      <m:r>
                        <a:rPr lang="en-US" sz="2800" b="0" i="1" smtClean="0">
                          <a:solidFill>
                            <a:srgbClr val="CC0066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𝑑𝑖𝑣</m:t>
                      </m:r>
                    </m:oMath>
                  </m:oMathPara>
                </a14:m>
                <a:endParaRPr lang="en-US" sz="2800" dirty="0">
                  <a:solidFill>
                    <a:srgbClr val="D60093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5EA08A2-1B69-43B6-9B60-6237051600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9447" y="18791567"/>
                <a:ext cx="3167937" cy="95410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E900281-1F1F-4634-8C06-BD060BE7E677}"/>
                  </a:ext>
                </a:extLst>
              </p:cNvPr>
              <p:cNvSpPr txBox="1"/>
              <p:nvPr/>
            </p:nvSpPr>
            <p:spPr>
              <a:xfrm>
                <a:off x="3623532" y="18791567"/>
                <a:ext cx="1800585" cy="95410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𝐶</m:t>
                      </m:r>
                      <m:r>
                        <a:rPr lang="en-US" sz="2800" b="0" i="1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1 </m:t>
                      </m:r>
                    </m:oMath>
                  </m:oMathPara>
                </a14:m>
                <a:endParaRPr lang="en-US" sz="2800" b="0" i="1" dirty="0">
                  <a:solidFill>
                    <a:schemeClr val="accent4">
                      <a:lumMod val="75000"/>
                    </a:schemeClr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5</m:t>
                      </m:r>
                      <m:r>
                        <a:rPr lang="en-US" sz="2800" b="0" i="1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2800" b="0" i="1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𝐴</m:t>
                      </m:r>
                      <m:r>
                        <a:rPr lang="en-US" sz="2800" b="0" i="1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/</m:t>
                      </m:r>
                      <m:r>
                        <a:rPr lang="en-US" sz="2800" b="0" i="1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𝑑𝑖𝑣</m:t>
                      </m:r>
                    </m:oMath>
                  </m:oMathPara>
                </a14:m>
                <a:endParaRPr lang="en-US" sz="2800" dirty="0">
                  <a:solidFill>
                    <a:schemeClr val="accent4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E900281-1F1F-4634-8C06-BD060BE7E6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3532" y="18791567"/>
                <a:ext cx="1800585" cy="95410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19066D1-0ABF-45B5-8754-28EDF08387B9}"/>
                  </a:ext>
                </a:extLst>
              </p:cNvPr>
              <p:cNvSpPr txBox="1"/>
              <p:nvPr/>
            </p:nvSpPr>
            <p:spPr>
              <a:xfrm>
                <a:off x="8734179" y="18814529"/>
                <a:ext cx="3167937" cy="95410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00CC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𝐶</m:t>
                      </m:r>
                      <m:r>
                        <a:rPr lang="en-US" sz="2800" b="0" i="1" smtClean="0">
                          <a:solidFill>
                            <a:srgbClr val="0000CC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3 </m:t>
                      </m:r>
                    </m:oMath>
                  </m:oMathPara>
                </a14:m>
                <a:endParaRPr lang="en-US" sz="2800" b="0" i="1" dirty="0">
                  <a:solidFill>
                    <a:srgbClr val="0000CC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solidFill>
                            <a:srgbClr val="0000CC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5</m:t>
                      </m:r>
                      <m:r>
                        <a:rPr lang="en-US" sz="2800" b="0" i="1" smtClean="0">
                          <a:solidFill>
                            <a:srgbClr val="0000CC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2800" b="0" i="1" smtClean="0">
                          <a:solidFill>
                            <a:srgbClr val="0000CC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𝐴</m:t>
                      </m:r>
                      <m:r>
                        <a:rPr lang="en-US" sz="2800" b="0" i="1" smtClean="0">
                          <a:solidFill>
                            <a:srgbClr val="0000CC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/</m:t>
                      </m:r>
                      <m:r>
                        <a:rPr lang="en-US" sz="2800" b="0" i="1" smtClean="0">
                          <a:solidFill>
                            <a:srgbClr val="0000CC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𝑑𝑖𝑣</m:t>
                      </m:r>
                    </m:oMath>
                  </m:oMathPara>
                </a14:m>
                <a:endParaRPr lang="en-US" sz="2800" dirty="0">
                  <a:solidFill>
                    <a:srgbClr val="0000C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19066D1-0ABF-45B5-8754-28EDF08387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4179" y="18814529"/>
                <a:ext cx="3167937" cy="95410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5BBFED3-8AB8-47A7-9CA8-7FEA60EE2FAF}"/>
                  </a:ext>
                </a:extLst>
              </p:cNvPr>
              <p:cNvSpPr txBox="1"/>
              <p:nvPr/>
            </p:nvSpPr>
            <p:spPr>
              <a:xfrm>
                <a:off x="11363275" y="18851784"/>
                <a:ext cx="3167937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1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𝑚𝑠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/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𝑑𝑖𝑣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5BBFED3-8AB8-47A7-9CA8-7FEA60EE2F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63275" y="18851784"/>
                <a:ext cx="3167937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9EEC7339-56F1-4C46-97B9-BF2E211D3366}"/>
              </a:ext>
            </a:extLst>
          </p:cNvPr>
          <p:cNvSpPr txBox="1"/>
          <p:nvPr/>
        </p:nvSpPr>
        <p:spPr>
          <a:xfrm>
            <a:off x="8372692" y="18926430"/>
            <a:ext cx="638628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747D97D-B74A-46E0-AF97-8B798FFC2FB9}"/>
              </a:ext>
            </a:extLst>
          </p:cNvPr>
          <p:cNvSpPr txBox="1"/>
          <p:nvPr/>
        </p:nvSpPr>
        <p:spPr>
          <a:xfrm>
            <a:off x="8372692" y="15011022"/>
            <a:ext cx="638628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</a:t>
            </a:r>
          </a:p>
        </p:txBody>
      </p:sp>
    </p:spTree>
    <p:extLst>
      <p:ext uri="{BB962C8B-B14F-4D97-AF65-F5344CB8AC3E}">
        <p14:creationId xmlns:p14="http://schemas.microsoft.com/office/powerpoint/2010/main" val="14956714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6B16C3D-DED8-4F8D-A061-58CA41CBAF8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011"/>
          <a:stretch/>
        </p:blipFill>
        <p:spPr>
          <a:xfrm>
            <a:off x="3429714" y="13667086"/>
            <a:ext cx="11428571" cy="33872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3659FAD-8873-46A5-A77A-6AF39980B62C}"/>
                  </a:ext>
                </a:extLst>
              </p:cNvPr>
              <p:cNvSpPr txBox="1"/>
              <p:nvPr/>
            </p:nvSpPr>
            <p:spPr>
              <a:xfrm>
                <a:off x="7150132" y="13206295"/>
                <a:ext cx="247998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sub>
                      </m:sSub>
                      <m: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=62 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kHz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3659FAD-8873-46A5-A77A-6AF39980B6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0132" y="13206295"/>
                <a:ext cx="2479981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A3B93F6-390A-4C8A-8AD2-1971FFF5191C}"/>
                  </a:ext>
                </a:extLst>
              </p:cNvPr>
              <p:cNvSpPr txBox="1"/>
              <p:nvPr/>
            </p:nvSpPr>
            <p:spPr>
              <a:xfrm>
                <a:off x="3610906" y="13206295"/>
                <a:ext cx="247998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sub>
                      </m:sSub>
                      <m: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=60 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kHz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A3B93F6-390A-4C8A-8AD2-1971FFF519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0906" y="13206295"/>
                <a:ext cx="2479981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FB95DB5-A02F-41E6-8CA0-61F5919BB47E}"/>
              </a:ext>
            </a:extLst>
          </p:cNvPr>
          <p:cNvCxnSpPr>
            <a:cxnSpLocks/>
          </p:cNvCxnSpPr>
          <p:nvPr/>
        </p:nvCxnSpPr>
        <p:spPr>
          <a:xfrm>
            <a:off x="5821680" y="13479853"/>
            <a:ext cx="723900" cy="0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headEnd type="triangle" w="lg" len="lg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04AA1D57-213E-4729-B57C-C4C8CCF51CF1}"/>
              </a:ext>
            </a:extLst>
          </p:cNvPr>
          <p:cNvCxnSpPr>
            <a:cxnSpLocks/>
          </p:cNvCxnSpPr>
          <p:nvPr/>
        </p:nvCxnSpPr>
        <p:spPr>
          <a:xfrm flipH="1">
            <a:off x="6697980" y="13479853"/>
            <a:ext cx="708660" cy="0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headEnd type="triangle" w="lg" len="lg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1862565A-C30F-4E9A-9C96-97AFD952889F}"/>
              </a:ext>
            </a:extLst>
          </p:cNvPr>
          <p:cNvCxnSpPr>
            <a:cxnSpLocks/>
          </p:cNvCxnSpPr>
          <p:nvPr/>
        </p:nvCxnSpPr>
        <p:spPr>
          <a:xfrm flipH="1">
            <a:off x="6620509" y="13404812"/>
            <a:ext cx="1" cy="3526828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headEnd type="non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E797B15-EFA3-402D-AC36-8F3226C8F843}"/>
                  </a:ext>
                </a:extLst>
              </p:cNvPr>
              <p:cNvSpPr txBox="1"/>
              <p:nvPr/>
            </p:nvSpPr>
            <p:spPr>
              <a:xfrm>
                <a:off x="6651317" y="17821510"/>
                <a:ext cx="728172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CC0066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CC0066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V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CC0066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AB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rgbClr val="D60093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E797B15-EFA3-402D-AC36-8F3226C8F8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1317" y="17821510"/>
                <a:ext cx="728172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7F843EC-8CEB-46C4-A290-7672F62FDFEA}"/>
                  </a:ext>
                </a:extLst>
              </p:cNvPr>
              <p:cNvSpPr txBox="1"/>
              <p:nvPr/>
            </p:nvSpPr>
            <p:spPr>
              <a:xfrm>
                <a:off x="10431666" y="17807194"/>
                <a:ext cx="461004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I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F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7F843EC-8CEB-46C4-A290-7672F62FDF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1666" y="17807194"/>
                <a:ext cx="461004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1449672-D82D-401F-97DD-47E3FA50EAF3}"/>
                  </a:ext>
                </a:extLst>
              </p:cNvPr>
              <p:cNvSpPr txBox="1"/>
              <p:nvPr/>
            </p:nvSpPr>
            <p:spPr>
              <a:xfrm>
                <a:off x="4435829" y="17803482"/>
                <a:ext cx="728172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I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T</m:t>
                          </m:r>
                          <m:r>
                            <a:rPr lang="en-US" sz="2800" b="0" i="1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𝑋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accent4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1449672-D82D-401F-97DD-47E3FA50EA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5829" y="17803482"/>
                <a:ext cx="728172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91BD7B1-26AF-4FCC-BF08-BCBE02C38C2C}"/>
                  </a:ext>
                </a:extLst>
              </p:cNvPr>
              <p:cNvSpPr txBox="1"/>
              <p:nvPr/>
            </p:nvSpPr>
            <p:spPr>
              <a:xfrm>
                <a:off x="5466520" y="16931640"/>
                <a:ext cx="3167937" cy="95410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CC0066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𝐶</m:t>
                      </m:r>
                      <m:r>
                        <a:rPr lang="en-US" sz="2800" b="0" i="1" smtClean="0">
                          <a:solidFill>
                            <a:srgbClr val="CC0066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2 </m:t>
                      </m:r>
                    </m:oMath>
                  </m:oMathPara>
                </a14:m>
                <a:endParaRPr lang="en-US" sz="2800" b="0" i="1" dirty="0">
                  <a:solidFill>
                    <a:srgbClr val="CC0066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CC0066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100 </m:t>
                      </m:r>
                      <m:r>
                        <a:rPr lang="en-US" sz="2800" b="0" i="1" smtClean="0">
                          <a:solidFill>
                            <a:srgbClr val="CC0066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𝑉</m:t>
                      </m:r>
                      <m:r>
                        <a:rPr lang="en-US" sz="2800" b="0" i="1" smtClean="0">
                          <a:solidFill>
                            <a:srgbClr val="CC0066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/</m:t>
                      </m:r>
                      <m:r>
                        <a:rPr lang="en-US" sz="2800" b="0" i="1" smtClean="0">
                          <a:solidFill>
                            <a:srgbClr val="CC0066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𝑑𝑖𝑣</m:t>
                      </m:r>
                    </m:oMath>
                  </m:oMathPara>
                </a14:m>
                <a:endParaRPr lang="en-US" sz="2800" dirty="0">
                  <a:solidFill>
                    <a:srgbClr val="D60093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91BD7B1-26AF-4FCC-BF08-BCBE02C38C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6520" y="16931640"/>
                <a:ext cx="3167937" cy="95410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5AD9FBB-1A9E-4EE6-842C-941E0BAB8044}"/>
                  </a:ext>
                </a:extLst>
              </p:cNvPr>
              <p:cNvSpPr txBox="1"/>
              <p:nvPr/>
            </p:nvSpPr>
            <p:spPr>
              <a:xfrm>
                <a:off x="3950605" y="16931640"/>
                <a:ext cx="1800585" cy="95410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𝐶</m:t>
                      </m:r>
                      <m:r>
                        <a:rPr lang="en-US" sz="2800" b="0" i="1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1 </m:t>
                      </m:r>
                    </m:oMath>
                  </m:oMathPara>
                </a14:m>
                <a:endParaRPr lang="en-US" sz="2800" b="0" i="1" dirty="0">
                  <a:solidFill>
                    <a:schemeClr val="accent4">
                      <a:lumMod val="75000"/>
                    </a:schemeClr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5</m:t>
                      </m:r>
                      <m:r>
                        <a:rPr lang="en-US" sz="2800" b="0" i="1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2800" b="0" i="1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𝐴</m:t>
                      </m:r>
                      <m:r>
                        <a:rPr lang="en-US" sz="2800" b="0" i="1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/</m:t>
                      </m:r>
                      <m:r>
                        <a:rPr lang="en-US" sz="2800" b="0" i="1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𝑑𝑖𝑣</m:t>
                      </m:r>
                    </m:oMath>
                  </m:oMathPara>
                </a14:m>
                <a:endParaRPr lang="en-US" sz="2800" dirty="0">
                  <a:solidFill>
                    <a:schemeClr val="accent4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5AD9FBB-1A9E-4EE6-842C-941E0BAB80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0605" y="16931640"/>
                <a:ext cx="1800585" cy="95410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A250FB3-6751-4AE8-A036-7BAF964031FE}"/>
                  </a:ext>
                </a:extLst>
              </p:cNvPr>
              <p:cNvSpPr txBox="1"/>
              <p:nvPr/>
            </p:nvSpPr>
            <p:spPr>
              <a:xfrm>
                <a:off x="9061252" y="16954602"/>
                <a:ext cx="3167937" cy="95410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00CC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𝐶</m:t>
                      </m:r>
                      <m:r>
                        <a:rPr lang="en-US" sz="2800" b="0" i="1" smtClean="0">
                          <a:solidFill>
                            <a:srgbClr val="0000CC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3 </m:t>
                      </m:r>
                    </m:oMath>
                  </m:oMathPara>
                </a14:m>
                <a:endParaRPr lang="en-US" sz="2800" b="0" i="1" dirty="0">
                  <a:solidFill>
                    <a:srgbClr val="0000CC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solidFill>
                            <a:srgbClr val="0000CC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5</m:t>
                      </m:r>
                      <m:r>
                        <a:rPr lang="en-US" sz="2800" b="0" i="1" smtClean="0">
                          <a:solidFill>
                            <a:srgbClr val="0000CC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2800" b="0" i="1" smtClean="0">
                          <a:solidFill>
                            <a:srgbClr val="0000CC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𝐴</m:t>
                      </m:r>
                      <m:r>
                        <a:rPr lang="en-US" sz="2800" b="0" i="1" smtClean="0">
                          <a:solidFill>
                            <a:srgbClr val="0000CC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/</m:t>
                      </m:r>
                      <m:r>
                        <a:rPr lang="en-US" sz="2800" b="0" i="1" smtClean="0">
                          <a:solidFill>
                            <a:srgbClr val="0000CC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𝑑𝑖𝑣</m:t>
                      </m:r>
                    </m:oMath>
                  </m:oMathPara>
                </a14:m>
                <a:endParaRPr lang="en-US" sz="2800" dirty="0">
                  <a:solidFill>
                    <a:srgbClr val="0000C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A250FB3-6751-4AE8-A036-7BAF964031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1252" y="16954602"/>
                <a:ext cx="3167937" cy="95410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D264F34-B98A-4BCB-9975-48C7D44E61E7}"/>
                  </a:ext>
                </a:extLst>
              </p:cNvPr>
              <p:cNvSpPr txBox="1"/>
              <p:nvPr/>
            </p:nvSpPr>
            <p:spPr>
              <a:xfrm>
                <a:off x="11690348" y="16991857"/>
                <a:ext cx="3167937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2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0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𝑚𝑠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/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𝑑𝑖𝑣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D264F34-B98A-4BCB-9975-48C7D44E61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90348" y="16991857"/>
                <a:ext cx="3167937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965465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C73CC7F-AD67-4F89-B7C7-27FF8AB883A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771"/>
          <a:stretch/>
        </p:blipFill>
        <p:spPr>
          <a:xfrm>
            <a:off x="1613614" y="12625686"/>
            <a:ext cx="11428571" cy="3350914"/>
          </a:xfrm>
          <a:prstGeom prst="rect">
            <a:avLst/>
          </a:prstGeom>
        </p:spPr>
      </p:pic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6B2BC03-E25F-42A9-9837-51B92A48B3B7}"/>
              </a:ext>
            </a:extLst>
          </p:cNvPr>
          <p:cNvCxnSpPr>
            <a:cxnSpLocks/>
          </p:cNvCxnSpPr>
          <p:nvPr/>
        </p:nvCxnSpPr>
        <p:spPr>
          <a:xfrm flipH="1">
            <a:off x="1879600" y="12559646"/>
            <a:ext cx="1638300" cy="0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headEnd type="triangle" w="lg" len="lg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90C9E2FE-FF53-4767-ACC8-68C7B0EA1770}"/>
              </a:ext>
            </a:extLst>
          </p:cNvPr>
          <p:cNvCxnSpPr>
            <a:cxnSpLocks/>
          </p:cNvCxnSpPr>
          <p:nvPr/>
        </p:nvCxnSpPr>
        <p:spPr>
          <a:xfrm>
            <a:off x="4673601" y="12559646"/>
            <a:ext cx="1536699" cy="0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headEnd type="triangle" w="lg" len="lg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ADA2D4DC-064F-47F7-9C7C-ABF553D9DB89}"/>
              </a:ext>
            </a:extLst>
          </p:cNvPr>
          <p:cNvCxnSpPr>
            <a:cxnSpLocks/>
          </p:cNvCxnSpPr>
          <p:nvPr/>
        </p:nvCxnSpPr>
        <p:spPr>
          <a:xfrm flipH="1">
            <a:off x="6362700" y="12559646"/>
            <a:ext cx="965199" cy="0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headEnd type="triangle" w="lg" len="lg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23044D1B-785D-4432-8D0A-54963CC1FF9D}"/>
              </a:ext>
            </a:extLst>
          </p:cNvPr>
          <p:cNvCxnSpPr>
            <a:cxnSpLocks/>
          </p:cNvCxnSpPr>
          <p:nvPr/>
        </p:nvCxnSpPr>
        <p:spPr>
          <a:xfrm>
            <a:off x="9017000" y="12551055"/>
            <a:ext cx="1028700" cy="8591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headEnd type="triangle" w="lg" len="lg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6C934A35-D7EF-4CFA-A820-DE5D1747529B}"/>
              </a:ext>
            </a:extLst>
          </p:cNvPr>
          <p:cNvCxnSpPr>
            <a:cxnSpLocks/>
          </p:cNvCxnSpPr>
          <p:nvPr/>
        </p:nvCxnSpPr>
        <p:spPr>
          <a:xfrm flipH="1">
            <a:off x="10185401" y="12559646"/>
            <a:ext cx="444499" cy="0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headEnd type="triangle" w="lg" len="lg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12AD215C-A25E-4A27-A260-6701D6C333F7}"/>
              </a:ext>
            </a:extLst>
          </p:cNvPr>
          <p:cNvCxnSpPr>
            <a:cxnSpLocks/>
          </p:cNvCxnSpPr>
          <p:nvPr/>
        </p:nvCxnSpPr>
        <p:spPr>
          <a:xfrm flipV="1">
            <a:off x="12255736" y="12551056"/>
            <a:ext cx="576026" cy="8590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headEnd type="triangle" w="lg" len="lg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B08E4AEF-03FA-47B2-958E-628479FC48AE}"/>
              </a:ext>
            </a:extLst>
          </p:cNvPr>
          <p:cNvCxnSpPr>
            <a:cxnSpLocks/>
          </p:cNvCxnSpPr>
          <p:nvPr/>
        </p:nvCxnSpPr>
        <p:spPr>
          <a:xfrm flipH="1">
            <a:off x="6285229" y="12368492"/>
            <a:ext cx="1" cy="3526828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headEnd type="non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BD6622DE-BC8F-47B7-ADF5-334F83084E78}"/>
              </a:ext>
            </a:extLst>
          </p:cNvPr>
          <p:cNvCxnSpPr>
            <a:cxnSpLocks/>
          </p:cNvCxnSpPr>
          <p:nvPr/>
        </p:nvCxnSpPr>
        <p:spPr>
          <a:xfrm flipH="1">
            <a:off x="1848485" y="12368492"/>
            <a:ext cx="1" cy="3526828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headEnd type="non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8796890A-ED27-4D0A-A49C-AFEDBF7B39DB}"/>
              </a:ext>
            </a:extLst>
          </p:cNvPr>
          <p:cNvCxnSpPr>
            <a:cxnSpLocks/>
          </p:cNvCxnSpPr>
          <p:nvPr/>
        </p:nvCxnSpPr>
        <p:spPr>
          <a:xfrm flipH="1">
            <a:off x="10115548" y="12368492"/>
            <a:ext cx="1" cy="3526828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headEnd type="non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855561C2-7A60-4CAA-B021-93425F7485DC}"/>
              </a:ext>
            </a:extLst>
          </p:cNvPr>
          <p:cNvCxnSpPr>
            <a:cxnSpLocks/>
          </p:cNvCxnSpPr>
          <p:nvPr/>
        </p:nvCxnSpPr>
        <p:spPr>
          <a:xfrm flipH="1">
            <a:off x="12893675" y="12368492"/>
            <a:ext cx="1" cy="3526828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headEnd type="non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7F1B530D-9221-417C-BAA7-A8E7A14F3E60}"/>
                  </a:ext>
                </a:extLst>
              </p:cNvPr>
              <p:cNvSpPr txBox="1"/>
              <p:nvPr/>
            </p:nvSpPr>
            <p:spPr>
              <a:xfrm>
                <a:off x="2921002" y="14732219"/>
                <a:ext cx="191420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</m:sub>
                      </m:sSub>
                      <m: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=4.7 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7F1B530D-9221-417C-BAA7-A8E7A14F3E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1002" y="14732219"/>
                <a:ext cx="1914204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CC0F496A-CEBD-4274-9111-CCC2B4C39B6F}"/>
                  </a:ext>
                </a:extLst>
              </p:cNvPr>
              <p:cNvSpPr txBox="1"/>
              <p:nvPr/>
            </p:nvSpPr>
            <p:spPr>
              <a:xfrm>
                <a:off x="6794653" y="11820022"/>
                <a:ext cx="2754140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b="0" dirty="0">
                    <a:solidFill>
                      <a:schemeClr val="tx1"/>
                    </a:solidFill>
                  </a:rPr>
                  <a:t>Motor speed</a:t>
                </a:r>
                <a:endParaRPr lang="en-US" sz="2800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>
                          <a:latin typeface="Cambria Math" panose="02040503050406030204" pitchFamily="18" charset="0"/>
                        </a:rPr>
                        <m:t>i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ncreases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CC0F496A-CEBD-4274-9111-CCC2B4C39B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4653" y="11820022"/>
                <a:ext cx="2754140" cy="954107"/>
              </a:xfrm>
              <a:prstGeom prst="rect">
                <a:avLst/>
              </a:prstGeom>
              <a:blipFill>
                <a:blip r:embed="rId4"/>
                <a:stretch>
                  <a:fillRect t="-64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ACE88A48-4F31-41C8-822C-EECD30DE2859}"/>
                  </a:ext>
                </a:extLst>
              </p:cNvPr>
              <p:cNvSpPr txBox="1"/>
              <p:nvPr/>
            </p:nvSpPr>
            <p:spPr>
              <a:xfrm>
                <a:off x="10334684" y="11786744"/>
                <a:ext cx="2230784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b="0" dirty="0">
                    <a:solidFill>
                      <a:schemeClr val="tx1"/>
                    </a:solidFill>
                  </a:rPr>
                  <a:t>Motor speed:</a:t>
                </a:r>
                <a:endParaRPr lang="en-US" sz="2800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01 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RPM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ACE88A48-4F31-41C8-822C-EECD30DE28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34684" y="11786744"/>
                <a:ext cx="2230784" cy="954107"/>
              </a:xfrm>
              <a:prstGeom prst="rect">
                <a:avLst/>
              </a:prstGeom>
              <a:blipFill>
                <a:blip r:embed="rId5"/>
                <a:stretch>
                  <a:fillRect l="-3552" t="-6410" r="-35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4B3EB64E-6E1D-4487-B9D6-99D214D5B0C7}"/>
                  </a:ext>
                </a:extLst>
              </p:cNvPr>
              <p:cNvSpPr txBox="1"/>
              <p:nvPr/>
            </p:nvSpPr>
            <p:spPr>
              <a:xfrm>
                <a:off x="2851261" y="11786744"/>
                <a:ext cx="2488090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b="0" dirty="0">
                    <a:solidFill>
                      <a:schemeClr val="tx1"/>
                    </a:solidFill>
                  </a:rPr>
                  <a:t>Motor speed:</a:t>
                </a:r>
                <a:endParaRPr lang="en-US" sz="2800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RPM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4B3EB64E-6E1D-4487-B9D6-99D214D5B0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1261" y="11786744"/>
                <a:ext cx="2488090" cy="954107"/>
              </a:xfrm>
              <a:prstGeom prst="rect">
                <a:avLst/>
              </a:prstGeom>
              <a:blipFill>
                <a:blip r:embed="rId6"/>
                <a:stretch>
                  <a:fillRect t="-64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DB062A8B-7B7D-43FA-A473-FBF162F66848}"/>
                  </a:ext>
                </a:extLst>
              </p:cNvPr>
              <p:cNvSpPr txBox="1"/>
              <p:nvPr/>
            </p:nvSpPr>
            <p:spPr>
              <a:xfrm>
                <a:off x="10096625" y="14732218"/>
                <a:ext cx="191420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</m:sub>
                      </m:sSub>
                      <m: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=4.8 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DB062A8B-7B7D-43FA-A473-FBF162F668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96625" y="14732218"/>
                <a:ext cx="1914204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F0F0E0D-65AA-4F91-9797-24094A670ADB}"/>
                  </a:ext>
                </a:extLst>
              </p:cNvPr>
              <p:cNvSpPr txBox="1"/>
              <p:nvPr/>
            </p:nvSpPr>
            <p:spPr>
              <a:xfrm>
                <a:off x="2485195" y="16700378"/>
                <a:ext cx="461004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I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F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F0F0E0D-65AA-4F91-9797-24094A670A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5195" y="16700378"/>
                <a:ext cx="461004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70270A7-FE33-4C99-815F-0BCF4F0FCF89}"/>
                  </a:ext>
                </a:extLst>
              </p:cNvPr>
              <p:cNvSpPr txBox="1"/>
              <p:nvPr/>
            </p:nvSpPr>
            <p:spPr>
              <a:xfrm>
                <a:off x="1114781" y="15847786"/>
                <a:ext cx="3167937" cy="95410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00CC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𝐶</m:t>
                      </m:r>
                      <m:r>
                        <a:rPr lang="en-US" sz="2800" b="0" i="1" smtClean="0">
                          <a:solidFill>
                            <a:srgbClr val="0000CC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3 </m:t>
                      </m:r>
                    </m:oMath>
                  </m:oMathPara>
                </a14:m>
                <a:endParaRPr lang="en-US" sz="2800" b="0" i="1" dirty="0">
                  <a:solidFill>
                    <a:srgbClr val="0000CC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rgbClr val="0000CC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2</m:t>
                      </m:r>
                      <m:r>
                        <a:rPr lang="en-US" sz="2800" b="0" i="1" smtClean="0">
                          <a:solidFill>
                            <a:srgbClr val="0000CC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2800" b="0" i="1" smtClean="0">
                          <a:solidFill>
                            <a:srgbClr val="0000CC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𝐴</m:t>
                      </m:r>
                      <m:r>
                        <a:rPr lang="en-US" sz="2800" b="0" i="1" smtClean="0">
                          <a:solidFill>
                            <a:srgbClr val="0000CC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/</m:t>
                      </m:r>
                      <m:r>
                        <a:rPr lang="en-US" sz="2800" b="0" i="1" smtClean="0">
                          <a:solidFill>
                            <a:srgbClr val="0000CC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𝑑𝑖𝑣</m:t>
                      </m:r>
                    </m:oMath>
                  </m:oMathPara>
                </a14:m>
                <a:endParaRPr lang="en-US" sz="2800" dirty="0">
                  <a:solidFill>
                    <a:srgbClr val="0000C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70270A7-FE33-4C99-815F-0BCF4F0FCF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4781" y="15847786"/>
                <a:ext cx="3167937" cy="95410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4717A62-07FF-4C51-9984-3A38E144362C}"/>
                  </a:ext>
                </a:extLst>
              </p:cNvPr>
              <p:cNvSpPr txBox="1"/>
              <p:nvPr/>
            </p:nvSpPr>
            <p:spPr>
              <a:xfrm>
                <a:off x="9946913" y="15961807"/>
                <a:ext cx="3167937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1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𝑠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/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𝑑𝑖𝑣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4717A62-07FF-4C51-9984-3A38E14436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46913" y="15961807"/>
                <a:ext cx="3167937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A2A2E13-EF76-4780-A398-C400D19AC378}"/>
                  </a:ext>
                </a:extLst>
              </p:cNvPr>
              <p:cNvSpPr txBox="1"/>
              <p:nvPr/>
            </p:nvSpPr>
            <p:spPr>
              <a:xfrm>
                <a:off x="4489973" y="16700378"/>
                <a:ext cx="461004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rgbClr val="00CC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00CC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I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00CC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PH</m:t>
                          </m:r>
                          <m:r>
                            <a:rPr lang="en-US" sz="2800" b="0" i="0" smtClean="0">
                              <a:solidFill>
                                <a:srgbClr val="00CC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00CC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A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rgbClr val="00CC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A2A2E13-EF76-4780-A398-C400D19AC3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9973" y="16700378"/>
                <a:ext cx="461004" cy="523220"/>
              </a:xfrm>
              <a:prstGeom prst="rect">
                <a:avLst/>
              </a:prstGeom>
              <a:blipFill>
                <a:blip r:embed="rId11"/>
                <a:stretch>
                  <a:fillRect r="-104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D5A1EFD-3810-4A62-84D5-C62A610A280D}"/>
                  </a:ext>
                </a:extLst>
              </p:cNvPr>
              <p:cNvSpPr txBox="1"/>
              <p:nvPr/>
            </p:nvSpPr>
            <p:spPr>
              <a:xfrm>
                <a:off x="3363916" y="15847786"/>
                <a:ext cx="3167937" cy="95410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CC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𝐶</m:t>
                      </m:r>
                      <m:r>
                        <a:rPr lang="en-US" sz="2800" b="0" i="1" smtClean="0">
                          <a:solidFill>
                            <a:srgbClr val="00CC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4 </m:t>
                      </m:r>
                    </m:oMath>
                  </m:oMathPara>
                </a14:m>
                <a:endParaRPr lang="en-US" sz="2800" b="0" i="1" dirty="0">
                  <a:solidFill>
                    <a:srgbClr val="00CC00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rgbClr val="00CC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2</m:t>
                      </m:r>
                      <m:r>
                        <a:rPr lang="en-US" sz="2800" b="0" i="1" smtClean="0">
                          <a:solidFill>
                            <a:srgbClr val="00CC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2800" b="0" i="1" smtClean="0">
                          <a:solidFill>
                            <a:srgbClr val="00CC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𝐴</m:t>
                      </m:r>
                      <m:r>
                        <a:rPr lang="en-US" sz="2800" b="0" i="1" smtClean="0">
                          <a:solidFill>
                            <a:srgbClr val="00CC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/</m:t>
                      </m:r>
                      <m:r>
                        <a:rPr lang="en-US" sz="2800" b="0" i="1" smtClean="0">
                          <a:solidFill>
                            <a:srgbClr val="00CC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𝑑𝑖𝑣</m:t>
                      </m:r>
                    </m:oMath>
                  </m:oMathPara>
                </a14:m>
                <a:endParaRPr lang="en-US" sz="2800" dirty="0">
                  <a:solidFill>
                    <a:srgbClr val="00CC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D5A1EFD-3810-4A62-84D5-C62A610A28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3916" y="15847786"/>
                <a:ext cx="3167937" cy="95410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795728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45F8F65-46A0-4AB1-8CF0-2DB0851E034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771"/>
          <a:stretch/>
        </p:blipFill>
        <p:spPr>
          <a:xfrm>
            <a:off x="3429714" y="15902286"/>
            <a:ext cx="11428571" cy="335091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3535B68-722B-4F91-94B6-67D35D8C6655}"/>
                  </a:ext>
                </a:extLst>
              </p:cNvPr>
              <p:cNvSpPr txBox="1"/>
              <p:nvPr/>
            </p:nvSpPr>
            <p:spPr>
              <a:xfrm>
                <a:off x="4249555" y="20008717"/>
                <a:ext cx="461004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I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PH</m:t>
                          </m:r>
                          <m:r>
                            <a:rPr lang="en-US" sz="2800" b="0" i="0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A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accent4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3535B68-722B-4F91-94B6-67D35D8C66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9555" y="20008717"/>
                <a:ext cx="461004" cy="523220"/>
              </a:xfrm>
              <a:prstGeom prst="rect">
                <a:avLst/>
              </a:prstGeom>
              <a:blipFill>
                <a:blip r:embed="rId3"/>
                <a:stretch>
                  <a:fillRect r="-10131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DAC608F-16CB-4A4D-A63A-3999440BF313}"/>
                  </a:ext>
                </a:extLst>
              </p:cNvPr>
              <p:cNvSpPr txBox="1"/>
              <p:nvPr/>
            </p:nvSpPr>
            <p:spPr>
              <a:xfrm>
                <a:off x="3048635" y="19178459"/>
                <a:ext cx="3167937" cy="95410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𝐶</m:t>
                      </m:r>
                      <m:r>
                        <a:rPr lang="en-US" sz="2800" b="0" i="1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1 </m:t>
                      </m:r>
                    </m:oMath>
                  </m:oMathPara>
                </a14:m>
                <a:endParaRPr lang="en-US" sz="2800" b="0" i="1" dirty="0">
                  <a:solidFill>
                    <a:schemeClr val="accent4">
                      <a:lumMod val="75000"/>
                    </a:schemeClr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2</m:t>
                      </m:r>
                      <m:r>
                        <a:rPr lang="en-US" sz="2800" b="0" i="1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2800" b="0" i="1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𝐴</m:t>
                      </m:r>
                      <m:r>
                        <a:rPr lang="en-US" sz="2800" b="0" i="1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/</m:t>
                      </m:r>
                      <m:r>
                        <a:rPr lang="en-US" sz="2800" b="0" i="1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𝑑𝑖𝑣</m:t>
                      </m:r>
                    </m:oMath>
                  </m:oMathPara>
                </a14:m>
                <a:endParaRPr lang="en-US" sz="2800" dirty="0">
                  <a:solidFill>
                    <a:schemeClr val="accent4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DAC608F-16CB-4A4D-A63A-3999440BF3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635" y="19178459"/>
                <a:ext cx="3167937" cy="95410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758851D-9762-4023-94FF-74150EE70A4F}"/>
                  </a:ext>
                </a:extLst>
              </p:cNvPr>
              <p:cNvSpPr txBox="1"/>
              <p:nvPr/>
            </p:nvSpPr>
            <p:spPr>
              <a:xfrm>
                <a:off x="6615701" y="20031051"/>
                <a:ext cx="461004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rgbClr val="00CC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00CC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I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00CC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F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rgbClr val="00CC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758851D-9762-4023-94FF-74150EE70A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5701" y="20031051"/>
                <a:ext cx="461004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8D7E8A7-D173-458F-A6D6-0EB7E8D66D58}"/>
                  </a:ext>
                </a:extLst>
              </p:cNvPr>
              <p:cNvSpPr txBox="1"/>
              <p:nvPr/>
            </p:nvSpPr>
            <p:spPr>
              <a:xfrm>
                <a:off x="5297770" y="19178459"/>
                <a:ext cx="3167937" cy="95410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CC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𝐶</m:t>
                      </m:r>
                      <m:r>
                        <a:rPr lang="en-US" sz="2800" b="0" i="1" smtClean="0">
                          <a:solidFill>
                            <a:srgbClr val="00CC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4 </m:t>
                      </m:r>
                    </m:oMath>
                  </m:oMathPara>
                </a14:m>
                <a:endParaRPr lang="en-US" sz="2800" b="0" i="1" dirty="0">
                  <a:solidFill>
                    <a:srgbClr val="00CC00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rgbClr val="00CC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2</m:t>
                      </m:r>
                      <m:r>
                        <a:rPr lang="en-US" sz="2800" b="0" i="1" smtClean="0">
                          <a:solidFill>
                            <a:srgbClr val="00CC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2800" b="0" i="1" smtClean="0">
                          <a:solidFill>
                            <a:srgbClr val="00CC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𝐴</m:t>
                      </m:r>
                      <m:r>
                        <a:rPr lang="en-US" sz="2800" b="0" i="1" smtClean="0">
                          <a:solidFill>
                            <a:srgbClr val="00CC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/</m:t>
                      </m:r>
                      <m:r>
                        <a:rPr lang="en-US" sz="2800" b="0" i="1" smtClean="0">
                          <a:solidFill>
                            <a:srgbClr val="00CC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𝑑𝑖𝑣</m:t>
                      </m:r>
                    </m:oMath>
                  </m:oMathPara>
                </a14:m>
                <a:endParaRPr lang="en-US" sz="2800" dirty="0">
                  <a:solidFill>
                    <a:srgbClr val="00CC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8D7E8A7-D173-458F-A6D6-0EB7E8D66D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7770" y="19178459"/>
                <a:ext cx="3167937" cy="95410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5A8E6D1-4995-4A1E-B246-10F625C6020B}"/>
                  </a:ext>
                </a:extLst>
              </p:cNvPr>
              <p:cNvSpPr txBox="1"/>
              <p:nvPr/>
            </p:nvSpPr>
            <p:spPr>
              <a:xfrm>
                <a:off x="11655198" y="19431273"/>
                <a:ext cx="3167937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5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0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𝑚𝑠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/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𝑑𝑖𝑣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5A8E6D1-4995-4A1E-B246-10F625C602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55198" y="19431273"/>
                <a:ext cx="3167937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1CB1881-E1D5-4060-B90A-C33ACEE7DD87}"/>
              </a:ext>
            </a:extLst>
          </p:cNvPr>
          <p:cNvCxnSpPr>
            <a:cxnSpLocks/>
          </p:cNvCxnSpPr>
          <p:nvPr/>
        </p:nvCxnSpPr>
        <p:spPr>
          <a:xfrm>
            <a:off x="9002506" y="15625287"/>
            <a:ext cx="1" cy="3510652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headEnd type="non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D181226-35E3-465B-9956-C4CB55A1B3B3}"/>
              </a:ext>
            </a:extLst>
          </p:cNvPr>
          <p:cNvCxnSpPr>
            <a:cxnSpLocks/>
          </p:cNvCxnSpPr>
          <p:nvPr/>
        </p:nvCxnSpPr>
        <p:spPr>
          <a:xfrm flipH="1">
            <a:off x="9002506" y="15625287"/>
            <a:ext cx="576959" cy="0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headEnd type="triangle" w="lg" len="lg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963D4501-19FD-4622-A276-BC37DBD96451}"/>
              </a:ext>
            </a:extLst>
          </p:cNvPr>
          <p:cNvSpPr txBox="1"/>
          <p:nvPr/>
        </p:nvSpPr>
        <p:spPr>
          <a:xfrm>
            <a:off x="9426984" y="15348288"/>
            <a:ext cx="514831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VCPSM becomes involved.</a:t>
            </a:r>
            <a:endParaRPr lang="en-US" sz="3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5EFFE02D-D432-419B-B37D-177D1EEA63D8}"/>
                  </a:ext>
                </a:extLst>
              </p:cNvPr>
              <p:cNvSpPr txBox="1"/>
              <p:nvPr/>
            </p:nvSpPr>
            <p:spPr>
              <a:xfrm>
                <a:off x="4433600" y="17264319"/>
                <a:ext cx="1728340" cy="5232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1</m:t>
                      </m:r>
                      <m:r>
                        <a:rPr lang="en-US" sz="2800" b="0" i="1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.23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sz="2800" b="0" i="1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𝑅𝑀𝑆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accent4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5EFFE02D-D432-419B-B37D-177D1EEA63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3600" y="17264319"/>
                <a:ext cx="1728340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CD83BFA0-242E-4EFA-B17E-D2062CB5AF17}"/>
              </a:ext>
            </a:extLst>
          </p:cNvPr>
          <p:cNvCxnSpPr>
            <a:cxnSpLocks/>
            <a:stCxn id="42" idx="1"/>
          </p:cNvCxnSpPr>
          <p:nvPr/>
        </p:nvCxnSpPr>
        <p:spPr>
          <a:xfrm flipH="1">
            <a:off x="3961082" y="17525929"/>
            <a:ext cx="472518" cy="537664"/>
          </a:xfrm>
          <a:prstGeom prst="straightConnector1">
            <a:avLst/>
          </a:prstGeom>
          <a:ln w="28575">
            <a:solidFill>
              <a:schemeClr val="accent4">
                <a:lumMod val="75000"/>
              </a:schemeClr>
            </a:solidFill>
            <a:prstDash val="solid"/>
            <a:headEnd type="triangle" w="lg" len="lg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A82A6137-C15B-458C-88D9-A480FC91FE6F}"/>
              </a:ext>
            </a:extLst>
          </p:cNvPr>
          <p:cNvCxnSpPr>
            <a:cxnSpLocks/>
            <a:stCxn id="48" idx="1"/>
          </p:cNvCxnSpPr>
          <p:nvPr/>
        </p:nvCxnSpPr>
        <p:spPr>
          <a:xfrm flipH="1">
            <a:off x="9426984" y="17478831"/>
            <a:ext cx="392016" cy="538608"/>
          </a:xfrm>
          <a:prstGeom prst="straightConnector1">
            <a:avLst/>
          </a:prstGeom>
          <a:ln w="28575">
            <a:solidFill>
              <a:schemeClr val="accent4">
                <a:lumMod val="75000"/>
              </a:schemeClr>
            </a:solidFill>
            <a:prstDash val="solid"/>
            <a:headEnd type="triangle" w="lg" len="lg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53EC3863-13FC-47D4-BC7B-D7DC9EC592E5}"/>
                  </a:ext>
                </a:extLst>
              </p:cNvPr>
              <p:cNvSpPr txBox="1"/>
              <p:nvPr/>
            </p:nvSpPr>
            <p:spPr>
              <a:xfrm>
                <a:off x="9819000" y="17217221"/>
                <a:ext cx="1728340" cy="5232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1</m:t>
                      </m:r>
                      <m:r>
                        <a:rPr lang="en-US" sz="2800" b="0" i="1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.24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sz="2800" b="0" i="1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𝑅𝑀𝑆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accent4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53EC3863-13FC-47D4-BC7B-D7DC9EC592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19000" y="17217221"/>
                <a:ext cx="1728340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7D9389D4-B9B5-4B7E-B087-D1D0438A3AC9}"/>
                  </a:ext>
                </a:extLst>
              </p:cNvPr>
              <p:cNvSpPr txBox="1"/>
              <p:nvPr/>
            </p:nvSpPr>
            <p:spPr>
              <a:xfrm>
                <a:off x="5160954" y="16268169"/>
                <a:ext cx="1728340" cy="5232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CC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2.50 </m:t>
                      </m:r>
                      <m:r>
                        <a:rPr lang="en-US" sz="2800" b="0" i="1" smtClean="0">
                          <a:solidFill>
                            <a:srgbClr val="00CC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𝐴</m:t>
                      </m:r>
                    </m:oMath>
                  </m:oMathPara>
                </a14:m>
                <a:endParaRPr lang="en-US" sz="4000" dirty="0">
                  <a:solidFill>
                    <a:srgbClr val="00CC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7D9389D4-B9B5-4B7E-B087-D1D0438A3A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0954" y="16268169"/>
                <a:ext cx="1728340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10919657-D225-4F96-AFB7-97A0908F6C56}"/>
              </a:ext>
            </a:extLst>
          </p:cNvPr>
          <p:cNvCxnSpPr>
            <a:cxnSpLocks/>
          </p:cNvCxnSpPr>
          <p:nvPr/>
        </p:nvCxnSpPr>
        <p:spPr>
          <a:xfrm flipH="1">
            <a:off x="4794252" y="16608448"/>
            <a:ext cx="360202" cy="377927"/>
          </a:xfrm>
          <a:prstGeom prst="straightConnector1">
            <a:avLst/>
          </a:prstGeom>
          <a:ln w="28575">
            <a:solidFill>
              <a:srgbClr val="00CC00"/>
            </a:solidFill>
            <a:prstDash val="solid"/>
            <a:headEnd type="triangle" w="lg" len="lg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0B5B7997-709E-4E08-9945-8CBDD9B8F88C}"/>
              </a:ext>
            </a:extLst>
          </p:cNvPr>
          <p:cNvCxnSpPr>
            <a:cxnSpLocks/>
          </p:cNvCxnSpPr>
          <p:nvPr/>
        </p:nvCxnSpPr>
        <p:spPr>
          <a:xfrm flipH="1">
            <a:off x="10136970" y="16268169"/>
            <a:ext cx="371835" cy="310541"/>
          </a:xfrm>
          <a:prstGeom prst="straightConnector1">
            <a:avLst/>
          </a:prstGeom>
          <a:ln w="28575">
            <a:solidFill>
              <a:srgbClr val="00CC00"/>
            </a:solidFill>
            <a:prstDash val="solid"/>
            <a:headEnd type="triangle" w="lg" len="lg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ED25826F-9D99-4FFA-B721-8BF5583A2890}"/>
                  </a:ext>
                </a:extLst>
              </p:cNvPr>
              <p:cNvSpPr txBox="1"/>
              <p:nvPr/>
            </p:nvSpPr>
            <p:spPr>
              <a:xfrm>
                <a:off x="10508805" y="16018434"/>
                <a:ext cx="1728340" cy="5232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rgbClr val="00CC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4</m:t>
                      </m:r>
                      <m:r>
                        <a:rPr lang="en-US" sz="2800" b="0" i="1" smtClean="0">
                          <a:solidFill>
                            <a:srgbClr val="00CC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.55 </m:t>
                      </m:r>
                      <m:r>
                        <a:rPr lang="en-US" sz="2800" b="0" i="1" smtClean="0">
                          <a:solidFill>
                            <a:srgbClr val="00CC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𝐴</m:t>
                      </m:r>
                    </m:oMath>
                  </m:oMathPara>
                </a14:m>
                <a:endParaRPr lang="en-US" sz="4000" dirty="0">
                  <a:solidFill>
                    <a:srgbClr val="00CC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ED25826F-9D99-4FFA-B721-8BF5583A28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08805" y="16018434"/>
                <a:ext cx="1728340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154699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BEEE42F-E246-486E-90BA-31C588B89DF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041"/>
          <a:stretch/>
        </p:blipFill>
        <p:spPr>
          <a:xfrm>
            <a:off x="3429714" y="9520536"/>
            <a:ext cx="11428571" cy="34334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BB9063B-8098-4EE6-8C5D-04D41F4FA65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041"/>
          <a:stretch/>
        </p:blipFill>
        <p:spPr>
          <a:xfrm>
            <a:off x="3429713" y="13758089"/>
            <a:ext cx="11428571" cy="343346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26A27DD-F8D4-4284-BFBF-41C0503D58F7}"/>
                  </a:ext>
                </a:extLst>
              </p:cNvPr>
              <p:cNvSpPr txBox="1"/>
              <p:nvPr/>
            </p:nvSpPr>
            <p:spPr>
              <a:xfrm>
                <a:off x="6569766" y="17995642"/>
                <a:ext cx="461004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rgbClr val="00CC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00CC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I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00CC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F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26A27DD-F8D4-4284-BFBF-41C0503D58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9766" y="17995642"/>
                <a:ext cx="461004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059C81C-E146-4EE3-8A55-8B9CCBD12767}"/>
                  </a:ext>
                </a:extLst>
              </p:cNvPr>
              <p:cNvSpPr txBox="1"/>
              <p:nvPr/>
            </p:nvSpPr>
            <p:spPr>
              <a:xfrm>
                <a:off x="3614704" y="17046377"/>
                <a:ext cx="2111922" cy="95410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00CC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𝐶</m:t>
                      </m:r>
                      <m:r>
                        <a:rPr lang="en-US" sz="2800" b="0" i="1" smtClean="0">
                          <a:solidFill>
                            <a:srgbClr val="0000CC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3 </m:t>
                      </m:r>
                    </m:oMath>
                  </m:oMathPara>
                </a14:m>
                <a:endParaRPr lang="en-US" sz="2800" b="0" i="1" dirty="0">
                  <a:solidFill>
                    <a:srgbClr val="0000CC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solidFill>
                            <a:srgbClr val="0000CC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5</m:t>
                      </m:r>
                      <m:r>
                        <a:rPr lang="en-US" sz="2800" b="0" i="1" smtClean="0">
                          <a:solidFill>
                            <a:srgbClr val="0000CC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2800" b="0" i="1" smtClean="0">
                          <a:solidFill>
                            <a:srgbClr val="0000CC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𝐴</m:t>
                      </m:r>
                      <m:r>
                        <a:rPr lang="en-US" sz="2800" b="0" i="1" smtClean="0">
                          <a:solidFill>
                            <a:srgbClr val="0000CC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/</m:t>
                      </m:r>
                      <m:r>
                        <a:rPr lang="en-US" sz="2800" b="0" i="1" smtClean="0">
                          <a:solidFill>
                            <a:srgbClr val="0000CC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𝑑𝑖𝑣</m:t>
                      </m:r>
                    </m:oMath>
                  </m:oMathPara>
                </a14:m>
                <a:endParaRPr lang="en-US" sz="2800" dirty="0">
                  <a:solidFill>
                    <a:srgbClr val="0000C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059C81C-E146-4EE3-8A55-8B9CCBD127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4704" y="17046377"/>
                <a:ext cx="2111922" cy="95410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78C90AE-A5D1-4379-8330-C88541D0B1D2}"/>
                  </a:ext>
                </a:extLst>
              </p:cNvPr>
              <p:cNvSpPr txBox="1"/>
              <p:nvPr/>
            </p:nvSpPr>
            <p:spPr>
              <a:xfrm>
                <a:off x="4090130" y="17963293"/>
                <a:ext cx="461004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I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PH</m:t>
                          </m:r>
                          <m:r>
                            <a:rPr lang="en-US" sz="2800" b="0" i="0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A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rgbClr val="00CC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78C90AE-A5D1-4379-8330-C88541D0B1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0130" y="17963293"/>
                <a:ext cx="461004" cy="523220"/>
              </a:xfrm>
              <a:prstGeom prst="rect">
                <a:avLst/>
              </a:prstGeom>
              <a:blipFill>
                <a:blip r:embed="rId6"/>
                <a:stretch>
                  <a:fillRect r="-10131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A35888B-E0E8-4093-ABD6-8E2C0462C196}"/>
                  </a:ext>
                </a:extLst>
              </p:cNvPr>
              <p:cNvSpPr txBox="1"/>
              <p:nvPr/>
            </p:nvSpPr>
            <p:spPr>
              <a:xfrm>
                <a:off x="5216300" y="17027535"/>
                <a:ext cx="3167937" cy="95410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CC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𝐶</m:t>
                      </m:r>
                      <m:r>
                        <a:rPr lang="en-US" sz="2800" b="0" i="1" smtClean="0">
                          <a:solidFill>
                            <a:srgbClr val="00CC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4 </m:t>
                      </m:r>
                    </m:oMath>
                  </m:oMathPara>
                </a14:m>
                <a:endParaRPr lang="en-US" sz="2800" b="0" i="1" dirty="0">
                  <a:solidFill>
                    <a:srgbClr val="00CC00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rgbClr val="00CC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2</m:t>
                      </m:r>
                      <m:r>
                        <a:rPr lang="en-US" sz="2800" b="0" i="1" smtClean="0">
                          <a:solidFill>
                            <a:srgbClr val="00CC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2800" b="0" i="1" smtClean="0">
                          <a:solidFill>
                            <a:srgbClr val="00CC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𝐴</m:t>
                      </m:r>
                      <m:r>
                        <a:rPr lang="en-US" sz="2800" b="0" i="1" smtClean="0">
                          <a:solidFill>
                            <a:srgbClr val="00CC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/</m:t>
                      </m:r>
                      <m:r>
                        <a:rPr lang="en-US" sz="2800" b="0" i="1" smtClean="0">
                          <a:solidFill>
                            <a:srgbClr val="00CC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𝑑𝑖𝑣</m:t>
                      </m:r>
                    </m:oMath>
                  </m:oMathPara>
                </a14:m>
                <a:endParaRPr lang="en-US" sz="2800" dirty="0">
                  <a:solidFill>
                    <a:srgbClr val="00CC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A35888B-E0E8-4093-ABD6-8E2C0462C1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6300" y="17027535"/>
                <a:ext cx="3167937" cy="95410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0EBF086-D2A1-48FB-A752-476C7C2B4BD5}"/>
                  </a:ext>
                </a:extLst>
              </p:cNvPr>
              <p:cNvSpPr txBox="1"/>
              <p:nvPr/>
            </p:nvSpPr>
            <p:spPr>
              <a:xfrm>
                <a:off x="11690347" y="17274230"/>
                <a:ext cx="3167937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1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𝑠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/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𝑑𝑖𝑣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0EBF086-D2A1-48FB-A752-476C7C2B4B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90347" y="17274230"/>
                <a:ext cx="3167937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60E3FD53-AEBC-4ABE-9100-38A0B4706001}"/>
              </a:ext>
            </a:extLst>
          </p:cNvPr>
          <p:cNvCxnSpPr>
            <a:cxnSpLocks/>
          </p:cNvCxnSpPr>
          <p:nvPr/>
        </p:nvCxnSpPr>
        <p:spPr>
          <a:xfrm flipH="1">
            <a:off x="5459206" y="9517824"/>
            <a:ext cx="16169" cy="3233175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headEnd type="non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45832065-392B-4FC4-85D9-EF6A8CE6F7E1}"/>
              </a:ext>
            </a:extLst>
          </p:cNvPr>
          <p:cNvSpPr txBox="1"/>
          <p:nvPr/>
        </p:nvSpPr>
        <p:spPr>
          <a:xfrm>
            <a:off x="8832768" y="12825824"/>
            <a:ext cx="638628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80D9FA6-7B75-4766-BE96-42098A241BD0}"/>
              </a:ext>
            </a:extLst>
          </p:cNvPr>
          <p:cNvSpPr txBox="1"/>
          <p:nvPr/>
        </p:nvSpPr>
        <p:spPr>
          <a:xfrm>
            <a:off x="8907311" y="17265391"/>
            <a:ext cx="638628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71EE087-F079-4E47-8230-1B5685118067}"/>
                  </a:ext>
                </a:extLst>
              </p:cNvPr>
              <p:cNvSpPr txBox="1"/>
              <p:nvPr/>
            </p:nvSpPr>
            <p:spPr>
              <a:xfrm>
                <a:off x="3686964" y="10462455"/>
                <a:ext cx="1728340" cy="5232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rgbClr val="00CC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5</m:t>
                      </m:r>
                      <m:r>
                        <a:rPr lang="en-US" sz="2800" b="0" i="1" smtClean="0">
                          <a:solidFill>
                            <a:srgbClr val="00CC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2800" b="0" i="1" smtClean="0">
                          <a:solidFill>
                            <a:srgbClr val="00CC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𝐴</m:t>
                      </m:r>
                    </m:oMath>
                  </m:oMathPara>
                </a14:m>
                <a:endParaRPr lang="en-US" sz="4000" dirty="0">
                  <a:solidFill>
                    <a:srgbClr val="00CC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71EE087-F079-4E47-8230-1B56851180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6964" y="10462455"/>
                <a:ext cx="1728340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4603890F-B4F0-4645-8472-C9E77292168B}"/>
              </a:ext>
            </a:extLst>
          </p:cNvPr>
          <p:cNvCxnSpPr>
            <a:cxnSpLocks/>
            <a:stCxn id="44" idx="0"/>
          </p:cNvCxnSpPr>
          <p:nvPr/>
        </p:nvCxnSpPr>
        <p:spPr>
          <a:xfrm flipH="1" flipV="1">
            <a:off x="4543083" y="10223820"/>
            <a:ext cx="8051" cy="238635"/>
          </a:xfrm>
          <a:prstGeom prst="straightConnector1">
            <a:avLst/>
          </a:prstGeom>
          <a:ln w="28575">
            <a:solidFill>
              <a:srgbClr val="00CC00"/>
            </a:solidFill>
            <a:prstDash val="solid"/>
            <a:headEnd type="triangle" w="lg" len="lg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8E76BF72-FB5D-40A0-8594-EFC7DD327F50}"/>
                  </a:ext>
                </a:extLst>
              </p:cNvPr>
              <p:cNvSpPr txBox="1"/>
              <p:nvPr/>
            </p:nvSpPr>
            <p:spPr>
              <a:xfrm>
                <a:off x="10269192" y="9677499"/>
                <a:ext cx="1728340" cy="5232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rgbClr val="00CC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3</m:t>
                      </m:r>
                      <m:r>
                        <a:rPr lang="en-US" sz="2800" b="0" i="1" smtClean="0">
                          <a:solidFill>
                            <a:srgbClr val="00CC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2800" b="0" i="1" smtClean="0">
                          <a:solidFill>
                            <a:srgbClr val="00CC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𝐴</m:t>
                      </m:r>
                    </m:oMath>
                  </m:oMathPara>
                </a14:m>
                <a:endParaRPr lang="en-US" sz="4000" dirty="0">
                  <a:solidFill>
                    <a:srgbClr val="00CC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8E76BF72-FB5D-40A0-8594-EFC7DD327F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69192" y="9677499"/>
                <a:ext cx="1728340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981B0BE1-7AE4-41F4-AC31-7402D223DE1A}"/>
              </a:ext>
            </a:extLst>
          </p:cNvPr>
          <p:cNvCxnSpPr>
            <a:cxnSpLocks/>
          </p:cNvCxnSpPr>
          <p:nvPr/>
        </p:nvCxnSpPr>
        <p:spPr>
          <a:xfrm>
            <a:off x="11090724" y="10200719"/>
            <a:ext cx="0" cy="252082"/>
          </a:xfrm>
          <a:prstGeom prst="straightConnector1">
            <a:avLst/>
          </a:prstGeom>
          <a:ln w="28575">
            <a:solidFill>
              <a:srgbClr val="00CC00"/>
            </a:solidFill>
            <a:prstDash val="solid"/>
            <a:headEnd type="triangle" w="lg" len="lg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5154D500-1DE3-4F16-BE05-FFE6EED9D03D}"/>
                  </a:ext>
                </a:extLst>
              </p:cNvPr>
              <p:cNvSpPr txBox="1"/>
              <p:nvPr/>
            </p:nvSpPr>
            <p:spPr>
              <a:xfrm>
                <a:off x="3686373" y="12211218"/>
                <a:ext cx="1658102" cy="5232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2.65 </m:t>
                          </m:r>
                          <m:r>
                            <a:rPr lang="en-US" sz="2800" b="0" i="1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𝑅𝑀𝑆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accent4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5154D500-1DE3-4F16-BE05-FFE6EED9D0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6373" y="12211218"/>
                <a:ext cx="1658102" cy="523220"/>
              </a:xfrm>
              <a:prstGeom prst="rect">
                <a:avLst/>
              </a:prstGeom>
              <a:blipFill>
                <a:blip r:embed="rId11"/>
                <a:stretch>
                  <a:fillRect r="-110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DE3E9CD5-1958-489A-BC25-271F3B77ABEF}"/>
                  </a:ext>
                </a:extLst>
              </p:cNvPr>
              <p:cNvSpPr/>
              <p:nvPr/>
            </p:nvSpPr>
            <p:spPr>
              <a:xfrm>
                <a:off x="5112326" y="9022003"/>
                <a:ext cx="63966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DE3E9CD5-1958-489A-BC25-271F3B77AB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2326" y="9022003"/>
                <a:ext cx="639662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F37F79F7-500B-4FF8-9B67-63871B8D6C56}"/>
                  </a:ext>
                </a:extLst>
              </p:cNvPr>
              <p:cNvSpPr/>
              <p:nvPr/>
            </p:nvSpPr>
            <p:spPr>
              <a:xfrm>
                <a:off x="5544740" y="9030554"/>
                <a:ext cx="64793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F37F79F7-500B-4FF8-9B67-63871B8D6C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4740" y="9030554"/>
                <a:ext cx="647934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AE77B0B4-809F-4CD9-86D5-10FA371BC726}"/>
              </a:ext>
            </a:extLst>
          </p:cNvPr>
          <p:cNvCxnSpPr>
            <a:cxnSpLocks/>
          </p:cNvCxnSpPr>
          <p:nvPr/>
        </p:nvCxnSpPr>
        <p:spPr>
          <a:xfrm flipV="1">
            <a:off x="4515424" y="12048864"/>
            <a:ext cx="0" cy="239474"/>
          </a:xfrm>
          <a:prstGeom prst="straightConnector1">
            <a:avLst/>
          </a:prstGeom>
          <a:ln w="28575">
            <a:solidFill>
              <a:srgbClr val="0000CC"/>
            </a:solidFill>
            <a:prstDash val="solid"/>
            <a:headEnd type="triangle" w="lg" len="lg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EC37DAE4-94C0-4B7D-8135-DE1D5AF18982}"/>
                  </a:ext>
                </a:extLst>
              </p:cNvPr>
              <p:cNvSpPr txBox="1"/>
              <p:nvPr/>
            </p:nvSpPr>
            <p:spPr>
              <a:xfrm>
                <a:off x="10104638" y="12231709"/>
                <a:ext cx="1658102" cy="5232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2.5</m:t>
                          </m:r>
                          <m:r>
                            <a:rPr lang="en-US" sz="2800" b="0" i="1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  <m:r>
                            <a:rPr lang="en-US" sz="2800" b="0" i="1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sz="2800" b="0" i="1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𝑅𝑀𝑆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accent4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EC37DAE4-94C0-4B7D-8135-DE1D5AF189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04638" y="12231709"/>
                <a:ext cx="1658102" cy="523220"/>
              </a:xfrm>
              <a:prstGeom prst="rect">
                <a:avLst/>
              </a:prstGeom>
              <a:blipFill>
                <a:blip r:embed="rId14"/>
                <a:stretch>
                  <a:fillRect r="-110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CCA9C7A0-C874-4A15-994D-033D783F86ED}"/>
              </a:ext>
            </a:extLst>
          </p:cNvPr>
          <p:cNvCxnSpPr>
            <a:cxnSpLocks/>
          </p:cNvCxnSpPr>
          <p:nvPr/>
        </p:nvCxnSpPr>
        <p:spPr>
          <a:xfrm flipV="1">
            <a:off x="10933689" y="11992235"/>
            <a:ext cx="0" cy="239474"/>
          </a:xfrm>
          <a:prstGeom prst="straightConnector1">
            <a:avLst/>
          </a:prstGeom>
          <a:ln w="28575">
            <a:solidFill>
              <a:srgbClr val="0000CC"/>
            </a:solidFill>
            <a:prstDash val="solid"/>
            <a:headEnd type="triangle" w="lg" len="lg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Rectangle 100">
                <a:extLst>
                  <a:ext uri="{FF2B5EF4-FFF2-40B4-BE49-F238E27FC236}">
                    <a16:creationId xmlns:a16="http://schemas.microsoft.com/office/drawing/2014/main" id="{18ED98E6-D095-4530-AA30-A4A96FBB6951}"/>
                  </a:ext>
                </a:extLst>
              </p:cNvPr>
              <p:cNvSpPr/>
              <p:nvPr/>
            </p:nvSpPr>
            <p:spPr>
              <a:xfrm>
                <a:off x="5110081" y="13290074"/>
                <a:ext cx="63966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01" name="Rectangle 100">
                <a:extLst>
                  <a:ext uri="{FF2B5EF4-FFF2-40B4-BE49-F238E27FC236}">
                    <a16:creationId xmlns:a16="http://schemas.microsoft.com/office/drawing/2014/main" id="{18ED98E6-D095-4530-AA30-A4A96FBB69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0081" y="13290074"/>
                <a:ext cx="639662" cy="5232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4B3CABF6-CB93-4A72-9E82-88D628E7E4C1}"/>
              </a:ext>
            </a:extLst>
          </p:cNvPr>
          <p:cNvCxnSpPr>
            <a:cxnSpLocks/>
          </p:cNvCxnSpPr>
          <p:nvPr/>
        </p:nvCxnSpPr>
        <p:spPr>
          <a:xfrm flipH="1">
            <a:off x="8232917" y="9532610"/>
            <a:ext cx="16169" cy="3233175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headEnd type="non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295CBB56-260D-4F47-B906-54D237FEB54A}"/>
              </a:ext>
            </a:extLst>
          </p:cNvPr>
          <p:cNvCxnSpPr>
            <a:cxnSpLocks/>
          </p:cNvCxnSpPr>
          <p:nvPr/>
        </p:nvCxnSpPr>
        <p:spPr>
          <a:xfrm flipH="1">
            <a:off x="5459205" y="13792944"/>
            <a:ext cx="16169" cy="3233175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headEnd type="non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9D2BE7D9-B30E-4EAA-AF27-6FC47D0D2E4B}"/>
              </a:ext>
            </a:extLst>
          </p:cNvPr>
          <p:cNvCxnSpPr>
            <a:cxnSpLocks/>
          </p:cNvCxnSpPr>
          <p:nvPr/>
        </p:nvCxnSpPr>
        <p:spPr>
          <a:xfrm flipH="1">
            <a:off x="8816599" y="13758089"/>
            <a:ext cx="16169" cy="3233175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headEnd type="non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21B8900F-DA60-4B87-94DC-353E57947F25}"/>
                  </a:ext>
                </a:extLst>
              </p:cNvPr>
              <p:cNvSpPr/>
              <p:nvPr/>
            </p:nvSpPr>
            <p:spPr>
              <a:xfrm>
                <a:off x="5440375" y="13284242"/>
                <a:ext cx="64793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21B8900F-DA60-4B87-94DC-353E57947F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0375" y="13284242"/>
                <a:ext cx="647934" cy="5232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E77179FB-9C84-4019-8561-63AD33DD5D7C}"/>
                  </a:ext>
                </a:extLst>
              </p:cNvPr>
              <p:cNvSpPr txBox="1"/>
              <p:nvPr/>
            </p:nvSpPr>
            <p:spPr>
              <a:xfrm>
                <a:off x="3712035" y="13887132"/>
                <a:ext cx="1728340" cy="5232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solidFill>
                            <a:srgbClr val="00CC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3</m:t>
                      </m:r>
                      <m:r>
                        <a:rPr lang="en-US" sz="2800" b="0" i="1" smtClean="0">
                          <a:solidFill>
                            <a:srgbClr val="00CC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2800" b="0" i="1" smtClean="0">
                          <a:solidFill>
                            <a:srgbClr val="00CC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𝐴</m:t>
                      </m:r>
                    </m:oMath>
                  </m:oMathPara>
                </a14:m>
                <a:endParaRPr lang="en-US" sz="4000" dirty="0">
                  <a:solidFill>
                    <a:srgbClr val="00CC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E77179FB-9C84-4019-8561-63AD33DD5D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2035" y="13887132"/>
                <a:ext cx="1728340" cy="52322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C43B7AD5-003C-43A6-8AB5-751DB2810FF7}"/>
              </a:ext>
            </a:extLst>
          </p:cNvPr>
          <p:cNvCxnSpPr>
            <a:cxnSpLocks/>
          </p:cNvCxnSpPr>
          <p:nvPr/>
        </p:nvCxnSpPr>
        <p:spPr>
          <a:xfrm>
            <a:off x="4586941" y="14478000"/>
            <a:ext cx="0" cy="243840"/>
          </a:xfrm>
          <a:prstGeom prst="straightConnector1">
            <a:avLst/>
          </a:prstGeom>
          <a:ln w="28575">
            <a:solidFill>
              <a:srgbClr val="00CC00"/>
            </a:solidFill>
            <a:prstDash val="solid"/>
            <a:headEnd type="triangle" w="lg" len="lg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7893EF07-0309-4D07-9687-ACA620E37792}"/>
                  </a:ext>
                </a:extLst>
              </p:cNvPr>
              <p:cNvSpPr txBox="1"/>
              <p:nvPr/>
            </p:nvSpPr>
            <p:spPr>
              <a:xfrm>
                <a:off x="10430067" y="14712417"/>
                <a:ext cx="1728340" cy="5232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rgbClr val="00CC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5</m:t>
                      </m:r>
                      <m:r>
                        <a:rPr lang="en-US" sz="2800" b="0" i="1" smtClean="0">
                          <a:solidFill>
                            <a:srgbClr val="00CC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2800" b="0" i="1" smtClean="0">
                          <a:solidFill>
                            <a:srgbClr val="00CC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𝐴</m:t>
                      </m:r>
                    </m:oMath>
                  </m:oMathPara>
                </a14:m>
                <a:endParaRPr lang="en-US" sz="4000" dirty="0">
                  <a:solidFill>
                    <a:srgbClr val="00CC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7893EF07-0309-4D07-9687-ACA620E377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0067" y="14712417"/>
                <a:ext cx="1728340" cy="52322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65B4945D-7A3E-4194-871A-96CD17285F31}"/>
              </a:ext>
            </a:extLst>
          </p:cNvPr>
          <p:cNvCxnSpPr>
            <a:cxnSpLocks/>
            <a:stCxn id="118" idx="0"/>
          </p:cNvCxnSpPr>
          <p:nvPr/>
        </p:nvCxnSpPr>
        <p:spPr>
          <a:xfrm flipH="1" flipV="1">
            <a:off x="11286186" y="14473782"/>
            <a:ext cx="8051" cy="238635"/>
          </a:xfrm>
          <a:prstGeom prst="straightConnector1">
            <a:avLst/>
          </a:prstGeom>
          <a:ln w="28575">
            <a:solidFill>
              <a:srgbClr val="00CC00"/>
            </a:solidFill>
            <a:prstDash val="solid"/>
            <a:headEnd type="triangle" w="lg" len="lg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2E7673A9-FCC6-4E26-A2D6-C55AC8A0CD1E}"/>
                  </a:ext>
                </a:extLst>
              </p:cNvPr>
              <p:cNvSpPr txBox="1"/>
              <p:nvPr/>
            </p:nvSpPr>
            <p:spPr>
              <a:xfrm>
                <a:off x="3705813" y="16480169"/>
                <a:ext cx="1658102" cy="5232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2.</m:t>
                          </m:r>
                          <m:r>
                            <a:rPr lang="en-US" sz="2800" b="0" i="1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50</m:t>
                          </m:r>
                          <m:r>
                            <a:rPr lang="en-US" sz="2800" b="0" i="1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sz="2800" b="0" i="1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𝑅𝑀𝑆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accent4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2E7673A9-FCC6-4E26-A2D6-C55AC8A0CD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5813" y="16480169"/>
                <a:ext cx="1658102" cy="523220"/>
              </a:xfrm>
              <a:prstGeom prst="rect">
                <a:avLst/>
              </a:prstGeom>
              <a:blipFill>
                <a:blip r:embed="rId19"/>
                <a:stretch>
                  <a:fillRect r="-110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60B39C58-4D1A-4AF9-BA00-23C159A17519}"/>
              </a:ext>
            </a:extLst>
          </p:cNvPr>
          <p:cNvCxnSpPr>
            <a:cxnSpLocks/>
          </p:cNvCxnSpPr>
          <p:nvPr/>
        </p:nvCxnSpPr>
        <p:spPr>
          <a:xfrm flipV="1">
            <a:off x="4534864" y="16284124"/>
            <a:ext cx="0" cy="239474"/>
          </a:xfrm>
          <a:prstGeom prst="straightConnector1">
            <a:avLst/>
          </a:prstGeom>
          <a:ln w="28575">
            <a:solidFill>
              <a:srgbClr val="0000CC"/>
            </a:solidFill>
            <a:prstDash val="solid"/>
            <a:headEnd type="triangle" w="lg" len="lg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3C75A7E9-61E6-4FD7-B7BA-2EFB46A7043E}"/>
                  </a:ext>
                </a:extLst>
              </p:cNvPr>
              <p:cNvSpPr txBox="1"/>
              <p:nvPr/>
            </p:nvSpPr>
            <p:spPr>
              <a:xfrm>
                <a:off x="11090724" y="16480169"/>
                <a:ext cx="1658102" cy="5232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2.</m:t>
                          </m:r>
                          <m:r>
                            <a:rPr lang="en-US" sz="2800" b="0" i="1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64</m:t>
                          </m:r>
                          <m:r>
                            <a:rPr lang="en-US" sz="2800" b="0" i="1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sz="2800" b="0" i="1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𝑅𝑀𝑆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accent4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3C75A7E9-61E6-4FD7-B7BA-2EFB46A704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90724" y="16480169"/>
                <a:ext cx="1658102" cy="523220"/>
              </a:xfrm>
              <a:prstGeom prst="rect">
                <a:avLst/>
              </a:prstGeom>
              <a:blipFill>
                <a:blip r:embed="rId20"/>
                <a:stretch>
                  <a:fillRect r="-147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173E46DB-60A0-4AEC-B711-1BC2776D332E}"/>
              </a:ext>
            </a:extLst>
          </p:cNvPr>
          <p:cNvCxnSpPr>
            <a:cxnSpLocks/>
          </p:cNvCxnSpPr>
          <p:nvPr/>
        </p:nvCxnSpPr>
        <p:spPr>
          <a:xfrm flipV="1">
            <a:off x="11926590" y="16284124"/>
            <a:ext cx="0" cy="239474"/>
          </a:xfrm>
          <a:prstGeom prst="straightConnector1">
            <a:avLst/>
          </a:prstGeom>
          <a:ln w="28575">
            <a:solidFill>
              <a:srgbClr val="0000CC"/>
            </a:solidFill>
            <a:prstDash val="solid"/>
            <a:headEnd type="triangle" w="lg" len="lg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A131EE59-5B15-45F7-BDD2-01731CEECE53}"/>
              </a:ext>
            </a:extLst>
          </p:cNvPr>
          <p:cNvCxnSpPr>
            <a:cxnSpLocks/>
          </p:cNvCxnSpPr>
          <p:nvPr/>
        </p:nvCxnSpPr>
        <p:spPr>
          <a:xfrm flipH="1">
            <a:off x="5852538" y="9531928"/>
            <a:ext cx="16169" cy="3233175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headEnd type="non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82EE3329-7915-4992-A43F-8CE5B935E0D9}"/>
                  </a:ext>
                </a:extLst>
              </p:cNvPr>
              <p:cNvSpPr/>
              <p:nvPr/>
            </p:nvSpPr>
            <p:spPr>
              <a:xfrm>
                <a:off x="7898199" y="9040382"/>
                <a:ext cx="64793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82EE3329-7915-4992-A43F-8CE5B935E0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8199" y="9040382"/>
                <a:ext cx="647934" cy="52322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50C7675A-F70C-42CE-B8D7-85897A32B2BD}"/>
              </a:ext>
            </a:extLst>
          </p:cNvPr>
          <p:cNvCxnSpPr>
            <a:cxnSpLocks/>
          </p:cNvCxnSpPr>
          <p:nvPr/>
        </p:nvCxnSpPr>
        <p:spPr>
          <a:xfrm flipH="1">
            <a:off x="5763402" y="13787292"/>
            <a:ext cx="16169" cy="3233175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headEnd type="non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38E3E7F3-4B0D-4500-96BD-C6BABFD4D1B0}"/>
                  </a:ext>
                </a:extLst>
              </p:cNvPr>
              <p:cNvSpPr/>
              <p:nvPr/>
            </p:nvSpPr>
            <p:spPr>
              <a:xfrm>
                <a:off x="8492632" y="13273278"/>
                <a:ext cx="64793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38E3E7F3-4B0D-4500-96BD-C6BABFD4D1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2632" y="13273278"/>
                <a:ext cx="647934" cy="52322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43141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Picture 73">
            <a:extLst>
              <a:ext uri="{FF2B5EF4-FFF2-40B4-BE49-F238E27FC236}">
                <a16:creationId xmlns:a16="http://schemas.microsoft.com/office/drawing/2014/main" id="{D92FDB24-1404-4F66-84E1-55E85165473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25"/>
          <a:stretch/>
        </p:blipFill>
        <p:spPr>
          <a:xfrm>
            <a:off x="18014500" y="11588105"/>
            <a:ext cx="4572773" cy="47782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E2E003F-609C-44EF-8F0E-802DA8E69DA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20" t="3190" r="15689"/>
          <a:stretch/>
        </p:blipFill>
        <p:spPr>
          <a:xfrm>
            <a:off x="3657600" y="6854739"/>
            <a:ext cx="12934950" cy="12557212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1015161-648D-4837-8EE0-E75E27EC23A9}"/>
              </a:ext>
            </a:extLst>
          </p:cNvPr>
          <p:cNvCxnSpPr>
            <a:cxnSpLocks/>
          </p:cNvCxnSpPr>
          <p:nvPr/>
        </p:nvCxnSpPr>
        <p:spPr>
          <a:xfrm>
            <a:off x="11776066" y="12833237"/>
            <a:ext cx="0" cy="114398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1971626-99E0-4ABB-AD84-B37F067C9294}"/>
              </a:ext>
            </a:extLst>
          </p:cNvPr>
          <p:cNvSpPr txBox="1"/>
          <p:nvPr/>
        </p:nvSpPr>
        <p:spPr>
          <a:xfrm>
            <a:off x="10569215" y="12202295"/>
            <a:ext cx="2366317" cy="630942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alpha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35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Motor drive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89DF0D3-1679-49E6-B451-678B081268B9}"/>
              </a:ext>
            </a:extLst>
          </p:cNvPr>
          <p:cNvSpPr txBox="1"/>
          <p:nvPr/>
        </p:nvSpPr>
        <p:spPr>
          <a:xfrm>
            <a:off x="5541778" y="13738697"/>
            <a:ext cx="2239673" cy="630942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alpha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35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DC supply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4D52B89-80F8-47E2-96FB-790E3C927D16}"/>
              </a:ext>
            </a:extLst>
          </p:cNvPr>
          <p:cNvSpPr txBox="1"/>
          <p:nvPr/>
        </p:nvSpPr>
        <p:spPr>
          <a:xfrm>
            <a:off x="13441106" y="11535155"/>
            <a:ext cx="3124137" cy="630942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alpha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35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Current probes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E4D3CB5-B6BA-4B93-B611-485CEE3BBD11}"/>
              </a:ext>
            </a:extLst>
          </p:cNvPr>
          <p:cNvCxnSpPr>
            <a:cxnSpLocks/>
          </p:cNvCxnSpPr>
          <p:nvPr/>
        </p:nvCxnSpPr>
        <p:spPr>
          <a:xfrm flipH="1">
            <a:off x="14630400" y="12182877"/>
            <a:ext cx="459816" cy="118109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10FFCE4-80BB-4B76-94C3-76F129E8006D}"/>
              </a:ext>
            </a:extLst>
          </p:cNvPr>
          <p:cNvCxnSpPr>
            <a:cxnSpLocks/>
          </p:cNvCxnSpPr>
          <p:nvPr/>
        </p:nvCxnSpPr>
        <p:spPr>
          <a:xfrm flipH="1">
            <a:off x="13558000" y="12182877"/>
            <a:ext cx="1502334" cy="159994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175D7C9-C91F-48E3-8A95-399B3974A9F0}"/>
              </a:ext>
            </a:extLst>
          </p:cNvPr>
          <p:cNvCxnSpPr>
            <a:cxnSpLocks/>
          </p:cNvCxnSpPr>
          <p:nvPr/>
        </p:nvCxnSpPr>
        <p:spPr>
          <a:xfrm>
            <a:off x="9563385" y="13602500"/>
            <a:ext cx="23730" cy="85177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3D7A12A-240C-468A-A668-83A808959658}"/>
              </a:ext>
            </a:extLst>
          </p:cNvPr>
          <p:cNvCxnSpPr>
            <a:cxnSpLocks/>
          </p:cNvCxnSpPr>
          <p:nvPr/>
        </p:nvCxnSpPr>
        <p:spPr>
          <a:xfrm flipV="1">
            <a:off x="6676552" y="12266124"/>
            <a:ext cx="714848" cy="151669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6C4E9308-9573-4F3E-A688-87161AAEF5E1}"/>
              </a:ext>
            </a:extLst>
          </p:cNvPr>
          <p:cNvSpPr txBox="1"/>
          <p:nvPr/>
        </p:nvSpPr>
        <p:spPr>
          <a:xfrm>
            <a:off x="5967019" y="7672744"/>
            <a:ext cx="2528743" cy="630942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alpha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35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Oscilloscope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19DE67BD-5699-451D-8E20-F87CB7436FE9}"/>
              </a:ext>
            </a:extLst>
          </p:cNvPr>
          <p:cNvCxnSpPr>
            <a:cxnSpLocks/>
          </p:cNvCxnSpPr>
          <p:nvPr/>
        </p:nvCxnSpPr>
        <p:spPr>
          <a:xfrm>
            <a:off x="8488403" y="8042143"/>
            <a:ext cx="1398547" cy="71558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B4232B27-6537-4384-AFD3-2205C0654553}"/>
              </a:ext>
            </a:extLst>
          </p:cNvPr>
          <p:cNvSpPr txBox="1"/>
          <p:nvPr/>
        </p:nvSpPr>
        <p:spPr>
          <a:xfrm>
            <a:off x="12377354" y="18049129"/>
            <a:ext cx="3641191" cy="1169551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alpha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35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Electrically excited synchronous motor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01DD26E-C3DF-4F97-89A2-4C85DB1B21B1}"/>
              </a:ext>
            </a:extLst>
          </p:cNvPr>
          <p:cNvSpPr txBox="1"/>
          <p:nvPr/>
        </p:nvSpPr>
        <p:spPr>
          <a:xfrm>
            <a:off x="8166447" y="12941094"/>
            <a:ext cx="2793875" cy="630942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alpha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35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Current probe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0DD67839-45BD-4B9D-B7A6-2C6744EB2C24}"/>
              </a:ext>
            </a:extLst>
          </p:cNvPr>
          <p:cNvCxnSpPr>
            <a:cxnSpLocks/>
          </p:cNvCxnSpPr>
          <p:nvPr/>
        </p:nvCxnSpPr>
        <p:spPr>
          <a:xfrm flipH="1" flipV="1">
            <a:off x="14197949" y="17185346"/>
            <a:ext cx="1" cy="84700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3A4556A9-CF76-44BB-8F14-6E12A1D954FF}"/>
              </a:ext>
            </a:extLst>
          </p:cNvPr>
          <p:cNvSpPr txBox="1"/>
          <p:nvPr/>
        </p:nvSpPr>
        <p:spPr>
          <a:xfrm>
            <a:off x="3895752" y="16015795"/>
            <a:ext cx="3384597" cy="1169551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alpha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35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Contactless field excitation system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7C3B4898-7D74-44DA-99ED-C275E32A6B76}"/>
              </a:ext>
            </a:extLst>
          </p:cNvPr>
          <p:cNvSpPr/>
          <p:nvPr/>
        </p:nvSpPr>
        <p:spPr>
          <a:xfrm rot="21227662">
            <a:off x="11108930" y="14016753"/>
            <a:ext cx="1690964" cy="234540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D1CAC378-C839-4467-8ECF-1BBB205EC212}"/>
              </a:ext>
            </a:extLst>
          </p:cNvPr>
          <p:cNvSpPr/>
          <p:nvPr/>
        </p:nvSpPr>
        <p:spPr>
          <a:xfrm rot="255679">
            <a:off x="9879339" y="7845372"/>
            <a:ext cx="3037692" cy="24573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4EFBD0F7-7A17-4EB7-A320-A8BE05DE0D40}"/>
              </a:ext>
            </a:extLst>
          </p:cNvPr>
          <p:cNvSpPr/>
          <p:nvPr/>
        </p:nvSpPr>
        <p:spPr>
          <a:xfrm>
            <a:off x="19079243" y="11588105"/>
            <a:ext cx="599176" cy="4778238"/>
          </a:xfrm>
          <a:prstGeom prst="rect">
            <a:avLst/>
          </a:prstGeom>
          <a:noFill/>
          <a:ln w="28575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D749FD51-A27C-4C7D-830C-1F44F4F6DDEB}"/>
              </a:ext>
            </a:extLst>
          </p:cNvPr>
          <p:cNvSpPr/>
          <p:nvPr/>
        </p:nvSpPr>
        <p:spPr>
          <a:xfrm>
            <a:off x="8532650" y="14762181"/>
            <a:ext cx="1906127" cy="38717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A518C571-F16E-419D-AA04-10DCAE6A4487}"/>
              </a:ext>
            </a:extLst>
          </p:cNvPr>
          <p:cNvCxnSpPr>
            <a:cxnSpLocks/>
          </p:cNvCxnSpPr>
          <p:nvPr/>
        </p:nvCxnSpPr>
        <p:spPr>
          <a:xfrm>
            <a:off x="7328525" y="16446682"/>
            <a:ext cx="1204125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>
            <a:extLst>
              <a:ext uri="{FF2B5EF4-FFF2-40B4-BE49-F238E27FC236}">
                <a16:creationId xmlns:a16="http://schemas.microsoft.com/office/drawing/2014/main" id="{CD7608D4-ABD0-4F01-AB4E-246088A0F29B}"/>
              </a:ext>
            </a:extLst>
          </p:cNvPr>
          <p:cNvSpPr/>
          <p:nvPr/>
        </p:nvSpPr>
        <p:spPr>
          <a:xfrm rot="20520033">
            <a:off x="4301921" y="9167260"/>
            <a:ext cx="4958924" cy="341424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9E699076-3270-42B5-9E4D-C461AA95FD70}"/>
              </a:ext>
            </a:extLst>
          </p:cNvPr>
          <p:cNvSpPr/>
          <p:nvPr/>
        </p:nvSpPr>
        <p:spPr>
          <a:xfrm>
            <a:off x="19808668" y="11588105"/>
            <a:ext cx="244857" cy="4778238"/>
          </a:xfrm>
          <a:prstGeom prst="rect">
            <a:avLst/>
          </a:prstGeom>
          <a:noFill/>
          <a:ln w="28575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B12157FC-D17F-45FD-B6D8-2CB8E0B9BEC6}"/>
              </a:ext>
            </a:extLst>
          </p:cNvPr>
          <p:cNvSpPr/>
          <p:nvPr/>
        </p:nvSpPr>
        <p:spPr>
          <a:xfrm>
            <a:off x="20090794" y="11588105"/>
            <a:ext cx="431959" cy="4778238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CFAD825B-0645-45D5-B644-8811C14FA093}"/>
              </a:ext>
            </a:extLst>
          </p:cNvPr>
          <p:cNvSpPr txBox="1"/>
          <p:nvPr/>
        </p:nvSpPr>
        <p:spPr>
          <a:xfrm>
            <a:off x="16653825" y="9242652"/>
            <a:ext cx="2155099" cy="1169551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alpha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5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Stationary</a:t>
            </a:r>
          </a:p>
          <a:p>
            <a:pPr algn="ctr"/>
            <a:r>
              <a:rPr lang="en-US" sz="35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Tx coil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E043F972-6E67-4CFF-931A-108612DB5D1E}"/>
              </a:ext>
            </a:extLst>
          </p:cNvPr>
          <p:cNvSpPr txBox="1"/>
          <p:nvPr/>
        </p:nvSpPr>
        <p:spPr>
          <a:xfrm>
            <a:off x="18941767" y="9271901"/>
            <a:ext cx="1975099" cy="1169551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alpha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5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Rotating Rx coil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21C0407E-DF77-4FA5-B33C-AD844FDF57FD}"/>
              </a:ext>
            </a:extLst>
          </p:cNvPr>
          <p:cNvSpPr txBox="1"/>
          <p:nvPr/>
        </p:nvSpPr>
        <p:spPr>
          <a:xfrm>
            <a:off x="21127756" y="9256253"/>
            <a:ext cx="2846888" cy="1169551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alpha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5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Rotating diode rectifier</a:t>
            </a:r>
          </a:p>
        </p:txBody>
      </p: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6B39796E-6070-4B4D-A067-4543D0F8419E}"/>
              </a:ext>
            </a:extLst>
          </p:cNvPr>
          <p:cNvCxnSpPr>
            <a:cxnSpLocks/>
            <a:stCxn id="79" idx="2"/>
            <a:endCxn id="60" idx="0"/>
          </p:cNvCxnSpPr>
          <p:nvPr/>
        </p:nvCxnSpPr>
        <p:spPr>
          <a:xfrm>
            <a:off x="17731375" y="10412203"/>
            <a:ext cx="1647456" cy="1175902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30CD70A2-0058-475D-823D-4CAF6032750E}"/>
              </a:ext>
            </a:extLst>
          </p:cNvPr>
          <p:cNvCxnSpPr>
            <a:cxnSpLocks/>
            <a:endCxn id="78" idx="0"/>
          </p:cNvCxnSpPr>
          <p:nvPr/>
        </p:nvCxnSpPr>
        <p:spPr>
          <a:xfrm flipH="1">
            <a:off x="20306774" y="10457197"/>
            <a:ext cx="2208352" cy="113090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9BA8D29C-1B4A-42C6-93AE-BC44428DC131}"/>
              </a:ext>
            </a:extLst>
          </p:cNvPr>
          <p:cNvCxnSpPr>
            <a:cxnSpLocks/>
            <a:stCxn id="80" idx="2"/>
            <a:endCxn id="77" idx="0"/>
          </p:cNvCxnSpPr>
          <p:nvPr/>
        </p:nvCxnSpPr>
        <p:spPr>
          <a:xfrm>
            <a:off x="19929317" y="10441452"/>
            <a:ext cx="1780" cy="1146653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Box 110">
            <a:extLst>
              <a:ext uri="{FF2B5EF4-FFF2-40B4-BE49-F238E27FC236}">
                <a16:creationId xmlns:a16="http://schemas.microsoft.com/office/drawing/2014/main" id="{1015B4DC-1FDD-46B5-9B56-7003CF17974E}"/>
              </a:ext>
            </a:extLst>
          </p:cNvPr>
          <p:cNvSpPr txBox="1"/>
          <p:nvPr/>
        </p:nvSpPr>
        <p:spPr>
          <a:xfrm>
            <a:off x="19929316" y="16434164"/>
            <a:ext cx="1615412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CB4D2DFE-D2B3-41C8-A1CE-C7519E821DFB}"/>
              </a:ext>
            </a:extLst>
          </p:cNvPr>
          <p:cNvSpPr txBox="1"/>
          <p:nvPr/>
        </p:nvSpPr>
        <p:spPr>
          <a:xfrm>
            <a:off x="10355682" y="19691923"/>
            <a:ext cx="1615412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</a:t>
            </a:r>
          </a:p>
        </p:txBody>
      </p:sp>
    </p:spTree>
    <p:extLst>
      <p:ext uri="{BB962C8B-B14F-4D97-AF65-F5344CB8AC3E}">
        <p14:creationId xmlns:p14="http://schemas.microsoft.com/office/powerpoint/2010/main" val="15081687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3775</TotalTime>
  <Words>416</Words>
  <Application>Microsoft Office PowerPoint</Application>
  <PresentationFormat>Custom</PresentationFormat>
  <Paragraphs>171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Calibri</vt:lpstr>
      <vt:lpstr>Calibri Light</vt:lpstr>
      <vt:lpstr>Cambria Math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Enes AYAZ</dc:creator>
  <cp:lastModifiedBy>Enes AYAZ</cp:lastModifiedBy>
  <cp:revision>54</cp:revision>
  <dcterms:created xsi:type="dcterms:W3CDTF">2023-02-06T11:43:42Z</dcterms:created>
  <dcterms:modified xsi:type="dcterms:W3CDTF">2023-05-04T11:08:27Z</dcterms:modified>
</cp:coreProperties>
</file>